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4"/>
    <p:sldMasterId id="2147483723" r:id="rId5"/>
    <p:sldMasterId id="2147483726" r:id="rId6"/>
    <p:sldMasterId id="2147483775" r:id="rId7"/>
    <p:sldMasterId id="2147483654" r:id="rId8"/>
    <p:sldMasterId id="2147483729" r:id="rId9"/>
    <p:sldMasterId id="2147483801" r:id="rId10"/>
    <p:sldMasterId id="2147483660" r:id="rId11"/>
    <p:sldMasterId id="2147483797" r:id="rId12"/>
    <p:sldMasterId id="2147483664" r:id="rId13"/>
    <p:sldMasterId id="2147483667" r:id="rId14"/>
    <p:sldMasterId id="2147483672" r:id="rId15"/>
    <p:sldMasterId id="2147483747" r:id="rId16"/>
    <p:sldMasterId id="2147483720" r:id="rId17"/>
  </p:sldMasterIdLst>
  <p:notesMasterIdLst>
    <p:notesMasterId r:id="rId26"/>
  </p:notesMasterIdLst>
  <p:handoutMasterIdLst>
    <p:handoutMasterId r:id="rId27"/>
  </p:handoutMasterIdLst>
  <p:sldIdLst>
    <p:sldId id="262" r:id="rId18"/>
    <p:sldId id="355" r:id="rId19"/>
    <p:sldId id="351" r:id="rId20"/>
    <p:sldId id="352" r:id="rId21"/>
    <p:sldId id="353" r:id="rId22"/>
    <p:sldId id="354" r:id="rId23"/>
    <p:sldId id="356" r:id="rId24"/>
    <p:sldId id="321"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6B82A"/>
    <a:srgbClr val="009FE3"/>
    <a:srgbClr val="D4103A"/>
    <a:srgbClr val="004F89"/>
    <a:srgbClr val="45B8A9"/>
    <a:srgbClr val="D9D3CC"/>
    <a:srgbClr val="A4CC7D"/>
    <a:srgbClr val="B96CA9"/>
    <a:srgbClr val="F09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92051" autoAdjust="0"/>
  </p:normalViewPr>
  <p:slideViewPr>
    <p:cSldViewPr snapToGrid="0" snapToObjects="1">
      <p:cViewPr varScale="1">
        <p:scale>
          <a:sx n="105" d="100"/>
          <a:sy n="105" d="100"/>
        </p:scale>
        <p:origin x="71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5" d="100"/>
          <a:sy n="115" d="100"/>
        </p:scale>
        <p:origin x="688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584371811101199"/>
          <c:y val="0.178253455902247"/>
          <c:w val="0.70831256377797502"/>
          <c:h val="0.798927117518204"/>
        </c:manualLayout>
      </c:layout>
      <c:doughnutChart>
        <c:varyColors val="1"/>
        <c:ser>
          <c:idx val="0"/>
          <c:order val="0"/>
          <c:tx>
            <c:strRef>
              <c:f>Sheet1!$B$1</c:f>
              <c:strCache>
                <c:ptCount val="1"/>
                <c:pt idx="0">
                  <c:v>Sales</c:v>
                </c:pt>
              </c:strCache>
            </c:strRef>
          </c:tx>
          <c:spPr>
            <a:solidFill>
              <a:schemeClr val="tx2">
                <a:lumMod val="40000"/>
                <a:lumOff val="60000"/>
              </a:schemeClr>
            </a:solidFill>
            <a:ln>
              <a:noFill/>
            </a:ln>
            <a:effectLst/>
            <a:scene3d>
              <a:camera prst="orthographicFront"/>
              <a:lightRig rig="threePt" dir="t"/>
            </a:scene3d>
          </c:spPr>
          <c:dPt>
            <c:idx val="0"/>
            <c:bubble3D val="0"/>
            <c:spPr>
              <a:solidFill>
                <a:srgbClr val="8ACED7"/>
              </a:solidFill>
              <a:ln>
                <a:noFill/>
              </a:ln>
              <a:effectLst/>
              <a:scene3d>
                <a:camera prst="orthographicFront"/>
                <a:lightRig rig="threePt" dir="t"/>
              </a:scene3d>
            </c:spPr>
            <c:extLst>
              <c:ext xmlns:c16="http://schemas.microsoft.com/office/drawing/2014/chart" uri="{C3380CC4-5D6E-409C-BE32-E72D297353CC}">
                <c16:uniqueId val="{00000001-9549-4263-BC14-A82E6199F3E5}"/>
              </c:ext>
            </c:extLst>
          </c:dPt>
          <c:dPt>
            <c:idx val="1"/>
            <c:bubble3D val="0"/>
            <c:spPr>
              <a:solidFill>
                <a:srgbClr val="B96CA9"/>
              </a:solidFill>
              <a:ln>
                <a:noFill/>
              </a:ln>
              <a:effectLst/>
              <a:scene3d>
                <a:camera prst="orthographicFront"/>
                <a:lightRig rig="threePt" dir="t"/>
              </a:scene3d>
            </c:spPr>
            <c:extLst>
              <c:ext xmlns:c16="http://schemas.microsoft.com/office/drawing/2014/chart" uri="{C3380CC4-5D6E-409C-BE32-E72D297353CC}">
                <c16:uniqueId val="{00000003-9549-4263-BC14-A82E6199F3E5}"/>
              </c:ext>
            </c:extLst>
          </c:dPt>
          <c:dPt>
            <c:idx val="2"/>
            <c:bubble3D val="0"/>
            <c:spPr>
              <a:solidFill>
                <a:srgbClr val="45B8A9"/>
              </a:solidFill>
              <a:ln>
                <a:noFill/>
              </a:ln>
              <a:effectLst/>
              <a:scene3d>
                <a:camera prst="orthographicFront"/>
                <a:lightRig rig="threePt" dir="t"/>
              </a:scene3d>
            </c:spPr>
            <c:extLst>
              <c:ext xmlns:c16="http://schemas.microsoft.com/office/drawing/2014/chart" uri="{C3380CC4-5D6E-409C-BE32-E72D297353CC}">
                <c16:uniqueId val="{00000005-9549-4263-BC14-A82E6199F3E5}"/>
              </c:ext>
            </c:extLst>
          </c:dPt>
          <c:dPt>
            <c:idx val="3"/>
            <c:bubble3D val="0"/>
            <c:spPr>
              <a:solidFill>
                <a:srgbClr val="F09F55"/>
              </a:solidFill>
              <a:ln>
                <a:noFill/>
              </a:ln>
              <a:effectLst/>
              <a:scene3d>
                <a:camera prst="orthographicFront"/>
                <a:lightRig rig="threePt" dir="t"/>
              </a:scene3d>
            </c:spPr>
            <c:extLst>
              <c:ext xmlns:c16="http://schemas.microsoft.com/office/drawing/2014/chart" uri="{C3380CC4-5D6E-409C-BE32-E72D297353CC}">
                <c16:uniqueId val="{00000007-9549-4263-BC14-A82E6199F3E5}"/>
              </c:ext>
            </c:extLst>
          </c:dPt>
          <c:dPt>
            <c:idx val="4"/>
            <c:bubble3D val="0"/>
            <c:spPr>
              <a:solidFill>
                <a:srgbClr val="A4CC7D"/>
              </a:solidFill>
              <a:ln>
                <a:noFill/>
              </a:ln>
              <a:effectLst/>
              <a:scene3d>
                <a:camera prst="orthographicFront"/>
                <a:lightRig rig="threePt" dir="t"/>
              </a:scene3d>
            </c:spPr>
            <c:extLst>
              <c:ext xmlns:c16="http://schemas.microsoft.com/office/drawing/2014/chart" uri="{C3380CC4-5D6E-409C-BE32-E72D297353CC}">
                <c16:uniqueId val="{00000009-9549-4263-BC14-A82E6199F3E5}"/>
              </c:ext>
            </c:extLst>
          </c:dPt>
          <c:dPt>
            <c:idx val="5"/>
            <c:bubble3D val="0"/>
            <c:spPr>
              <a:solidFill>
                <a:srgbClr val="4A868F"/>
              </a:solidFill>
              <a:ln>
                <a:noFill/>
              </a:ln>
              <a:effectLst/>
              <a:scene3d>
                <a:camera prst="orthographicFront"/>
                <a:lightRig rig="threePt" dir="t"/>
              </a:scene3d>
            </c:spPr>
            <c:extLst>
              <c:ext xmlns:c16="http://schemas.microsoft.com/office/drawing/2014/chart" uri="{C3380CC4-5D6E-409C-BE32-E72D297353CC}">
                <c16:uniqueId val="{0000000B-9549-4263-BC14-A82E6199F3E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1st </c:v>
                </c:pt>
                <c:pt idx="1">
                  <c:v>2nd </c:v>
                </c:pt>
                <c:pt idx="2">
                  <c:v>3rd </c:v>
                </c:pt>
                <c:pt idx="3">
                  <c:v>4th </c:v>
                </c:pt>
                <c:pt idx="4">
                  <c:v>5th </c:v>
                </c:pt>
                <c:pt idx="5">
                  <c:v>6th</c:v>
                </c:pt>
              </c:strCache>
            </c:strRef>
          </c:cat>
          <c:val>
            <c:numRef>
              <c:f>Sheet1!$B$2:$B$7</c:f>
              <c:numCache>
                <c:formatCode>General</c:formatCode>
                <c:ptCount val="6"/>
                <c:pt idx="0">
                  <c:v>40</c:v>
                </c:pt>
                <c:pt idx="1">
                  <c:v>11</c:v>
                </c:pt>
                <c:pt idx="2">
                  <c:v>7</c:v>
                </c:pt>
                <c:pt idx="3">
                  <c:v>17</c:v>
                </c:pt>
                <c:pt idx="4">
                  <c:v>10</c:v>
                </c:pt>
                <c:pt idx="5">
                  <c:v>15</c:v>
                </c:pt>
              </c:numCache>
            </c:numRef>
          </c:val>
          <c:extLst>
            <c:ext xmlns:c16="http://schemas.microsoft.com/office/drawing/2014/chart" uri="{C3380CC4-5D6E-409C-BE32-E72D297353CC}">
              <c16:uniqueId val="{0000000C-9549-4263-BC14-A82E6199F3E5}"/>
            </c:ext>
          </c:extLst>
        </c:ser>
        <c:dLbls>
          <c:showLegendKey val="0"/>
          <c:showVal val="0"/>
          <c:showCatName val="0"/>
          <c:showSerName val="0"/>
          <c:showPercent val="1"/>
          <c:showBubbleSize val="0"/>
          <c:showLeaderLines val="1"/>
        </c:dLbls>
        <c:firstSliceAng val="0"/>
        <c:holeSize val="60"/>
      </c:doughnutChart>
      <c:spPr>
        <a:noFill/>
        <a:ln>
          <a:noFill/>
        </a:ln>
        <a:effectLst/>
      </c:spPr>
    </c:plotArea>
    <c:legend>
      <c:legendPos val="t"/>
      <c:layout>
        <c:manualLayout>
          <c:xMode val="edge"/>
          <c:yMode val="edge"/>
          <c:x val="0.20932623761646399"/>
          <c:y val="4.85161125627743E-2"/>
          <c:w val="0.53285383710203005"/>
          <c:h val="5.87618350849093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charset="0"/>
              <a:ea typeface="Verdana" charset="0"/>
              <a:cs typeface="Verdana" charset="0"/>
            </a:defRPr>
          </a:pPr>
          <a:endParaRPr lang="LID4096"/>
        </a:p>
      </c:txPr>
    </c:legend>
    <c:plotVisOnly val="1"/>
    <c:dispBlanksAs val="gap"/>
    <c:showDLblsOverMax val="0"/>
  </c:chart>
  <c:spPr>
    <a:noFill/>
    <a:ln>
      <a:noFill/>
    </a:ln>
    <a:effectLst/>
  </c:spPr>
  <c:txPr>
    <a:bodyPr/>
    <a:lstStyle/>
    <a:p>
      <a:pPr>
        <a:defRPr/>
      </a:pPr>
      <a:endParaRPr lang="LID4096"/>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C1C-4DAB-A4CA-87E843485F84}"/>
            </c:ext>
          </c:extLst>
        </c:ser>
        <c:ser>
          <c:idx val="1"/>
          <c:order val="1"/>
          <c:tx>
            <c:strRef>
              <c:f>Sheet1!$C$1</c:f>
              <c:strCache>
                <c:ptCount val="1"/>
                <c:pt idx="0">
                  <c:v>Series 2</c:v>
                </c:pt>
              </c:strCache>
            </c:strRef>
          </c:tx>
          <c:spPr>
            <a:solidFill>
              <a:srgbClr val="A4CC7D"/>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C1C-4DAB-A4CA-87E843485F84}"/>
            </c:ext>
          </c:extLst>
        </c:ser>
        <c:ser>
          <c:idx val="2"/>
          <c:order val="2"/>
          <c:tx>
            <c:strRef>
              <c:f>Sheet1!$D$1</c:f>
              <c:strCache>
                <c:ptCount val="1"/>
                <c:pt idx="0">
                  <c:v>Series 3</c:v>
                </c:pt>
              </c:strCache>
            </c:strRef>
          </c:tx>
          <c:spPr>
            <a:solidFill>
              <a:srgbClr val="45B8A9"/>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C1C-4DAB-A4CA-87E843485F84}"/>
            </c:ext>
          </c:extLst>
        </c:ser>
        <c:dLbls>
          <c:showLegendKey val="0"/>
          <c:showVal val="0"/>
          <c:showCatName val="0"/>
          <c:showSerName val="0"/>
          <c:showPercent val="0"/>
          <c:showBubbleSize val="0"/>
        </c:dLbls>
        <c:gapWidth val="49"/>
        <c:overlap val="100"/>
        <c:axId val="-1728595472"/>
        <c:axId val="-1728883952"/>
      </c:barChart>
      <c:catAx>
        <c:axId val="-1728595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ID4096"/>
          </a:p>
        </c:txPr>
        <c:crossAx val="-1728883952"/>
        <c:crosses val="autoZero"/>
        <c:auto val="1"/>
        <c:lblAlgn val="ctr"/>
        <c:lblOffset val="100"/>
        <c:noMultiLvlLbl val="0"/>
      </c:catAx>
      <c:valAx>
        <c:axId val="-1728883952"/>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ID4096"/>
          </a:p>
        </c:txPr>
        <c:crossAx val="-172859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ID4096"/>
        </a:p>
      </c:txPr>
    </c:legend>
    <c:plotVisOnly val="1"/>
    <c:dispBlanksAs val="gap"/>
    <c:showDLblsOverMax val="0"/>
  </c:chart>
  <c:spPr>
    <a:noFill/>
    <a:ln>
      <a:noFill/>
    </a:ln>
    <a:effectLst/>
  </c:spPr>
  <c:txPr>
    <a:bodyPr/>
    <a:lstStyle/>
    <a:p>
      <a:pPr>
        <a:defRPr>
          <a:solidFill>
            <a:srgbClr val="000000"/>
          </a:solidFill>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5B70F5-6617-054E-9D56-9107FDB6F328}" type="datetimeFigureOut">
              <a:rPr lang="en-US" smtClean="0"/>
              <a:t>1/6/2022</a:t>
            </a:fld>
            <a:endParaRPr lang="en-US" dirty="0"/>
          </a:p>
        </p:txBody>
      </p:sp>
    </p:spTree>
    <p:extLst>
      <p:ext uri="{BB962C8B-B14F-4D97-AF65-F5344CB8AC3E}">
        <p14:creationId xmlns:p14="http://schemas.microsoft.com/office/powerpoint/2010/main" val="55151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926D9-00C5-AF44-8422-6FEA3F98558F}" type="datetimeFigureOut">
              <a:rPr lang="en-US" smtClean="0"/>
              <a:t>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A10AA-4147-E146-A81B-2083F37116A3}" type="slidenum">
              <a:rPr lang="en-US" smtClean="0"/>
              <a:t>‹#›</a:t>
            </a:fld>
            <a:endParaRPr lang="en-US" dirty="0"/>
          </a:p>
        </p:txBody>
      </p:sp>
    </p:spTree>
    <p:extLst>
      <p:ext uri="{BB962C8B-B14F-4D97-AF65-F5344CB8AC3E}">
        <p14:creationId xmlns:p14="http://schemas.microsoft.com/office/powerpoint/2010/main" val="198600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Verdana" panose="020B0604030504040204" pitchFamily="34" charset="0"/>
                <a:ea typeface="Verdana" panose="020B0604030504040204" pitchFamily="34" charset="0"/>
                <a:cs typeface="Verdana" panose="020B0604030504040204" pitchFamily="34" charset="0"/>
              </a:rPr>
              <a:t>If a piece of equipment fails you want to get it fixed and back earning money as soon as possible. Sometimes the location of the equipment can make getting the equipment repaired quickly and cost effectively more difficult due to shipping times, import duties etc.</a:t>
            </a:r>
          </a:p>
          <a:p>
            <a:r>
              <a:rPr lang="en-GB" altLang="en-US" dirty="0">
                <a:latin typeface="Verdana" panose="020B0604030504040204" pitchFamily="34" charset="0"/>
                <a:ea typeface="Verdana" panose="020B0604030504040204" pitchFamily="34" charset="0"/>
                <a:cs typeface="Verdana" panose="020B0604030504040204" pitchFamily="34" charset="0"/>
              </a:rPr>
              <a:t>These problems are avoided if the equipment can be fixed either in the field, or in the country where the equipment is located.</a:t>
            </a:r>
          </a:p>
          <a:p>
            <a:r>
              <a:rPr lang="en-GB" altLang="en-US" dirty="0">
                <a:latin typeface="Verdana" panose="020B0604030504040204" pitchFamily="34" charset="0"/>
                <a:ea typeface="Verdana" panose="020B0604030504040204" pitchFamily="34" charset="0"/>
                <a:cs typeface="Verdana" panose="020B0604030504040204" pitchFamily="34" charset="0"/>
              </a:rPr>
              <a:t>The AVP encoder platform features pluggable option cards, so already offers some in field repair capability, but this is being further enhanced by MediaKind making spares kits available for the AVP (1RU) and the RX8200</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25A10AA-4147-E146-A81B-2083F37116A3}" type="slidenum">
              <a:rPr lang="en-US" smtClean="0"/>
              <a:t>2</a:t>
            </a:fld>
            <a:endParaRPr lang="en-US" dirty="0"/>
          </a:p>
        </p:txBody>
      </p:sp>
    </p:spTree>
    <p:extLst>
      <p:ext uri="{BB962C8B-B14F-4D97-AF65-F5344CB8AC3E}">
        <p14:creationId xmlns:p14="http://schemas.microsoft.com/office/powerpoint/2010/main" val="183463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The spares kits are for replacement AC power supplies and replacement fan assemblies.</a:t>
            </a:r>
          </a:p>
          <a:p>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r>
              <a:rPr lang="en-US" altLang="en-US" sz="1200" dirty="0">
                <a:latin typeface="Verdana" panose="020B0604030504040204" pitchFamily="34" charset="0"/>
                <a:ea typeface="Verdana" panose="020B0604030504040204" pitchFamily="34" charset="0"/>
                <a:cs typeface="Verdana" panose="020B0604030504040204" pitchFamily="34" charset="0"/>
              </a:rPr>
              <a:t>However it should be pointed out that we carefully track the reliability of all components in our products and there are no inherent reliability issues with the power supplies or fans of these products.</a:t>
            </a:r>
          </a:p>
        </p:txBody>
      </p:sp>
      <p:sp>
        <p:nvSpPr>
          <p:cNvPr id="4" name="Slide Number Placeholder 3"/>
          <p:cNvSpPr>
            <a:spLocks noGrp="1"/>
          </p:cNvSpPr>
          <p:nvPr>
            <p:ph type="sldNum" sz="quarter" idx="10"/>
          </p:nvPr>
        </p:nvSpPr>
        <p:spPr/>
        <p:txBody>
          <a:bodyPr/>
          <a:lstStyle/>
          <a:p>
            <a:fld id="{625A10AA-4147-E146-A81B-2083F37116A3}" type="slidenum">
              <a:rPr lang="en-US" smtClean="0"/>
              <a:t>3</a:t>
            </a:fld>
            <a:endParaRPr lang="en-US" dirty="0"/>
          </a:p>
        </p:txBody>
      </p:sp>
    </p:spTree>
    <p:extLst>
      <p:ext uri="{BB962C8B-B14F-4D97-AF65-F5344CB8AC3E}">
        <p14:creationId xmlns:p14="http://schemas.microsoft.com/office/powerpoint/2010/main" val="106782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No particular skills such as component soldering are required.</a:t>
            </a:r>
          </a:p>
          <a:p>
            <a:r>
              <a:rPr lang="en-US" altLang="en-US" sz="1200" dirty="0">
                <a:latin typeface="Verdana" panose="020B0604030504040204" pitchFamily="34" charset="0"/>
                <a:ea typeface="Verdana" panose="020B0604030504040204" pitchFamily="34" charset="0"/>
                <a:cs typeface="Verdana" panose="020B0604030504040204" pitchFamily="34" charset="0"/>
              </a:rPr>
              <a:t>However it is important that if replacing a power supply that the technician knows, and is competent to carry out any locally required electrical safety tests.</a:t>
            </a:r>
          </a:p>
          <a:p>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25A10AA-4147-E146-A81B-2083F37116A3}" type="slidenum">
              <a:rPr lang="en-US" smtClean="0"/>
              <a:t>4</a:t>
            </a:fld>
            <a:endParaRPr lang="en-US" dirty="0"/>
          </a:p>
        </p:txBody>
      </p:sp>
    </p:spTree>
    <p:extLst>
      <p:ext uri="{BB962C8B-B14F-4D97-AF65-F5344CB8AC3E}">
        <p14:creationId xmlns:p14="http://schemas.microsoft.com/office/powerpoint/2010/main" val="372231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It is the customers choice whether they want to repair a unit that is covered by an MediaKind warranty.</a:t>
            </a:r>
          </a:p>
          <a:p>
            <a:r>
              <a:rPr lang="en-US" altLang="en-US" sz="1200" dirty="0">
                <a:latin typeface="Verdana" panose="020B0604030504040204" pitchFamily="34" charset="0"/>
                <a:ea typeface="Verdana" panose="020B0604030504040204" pitchFamily="34" charset="0"/>
                <a:cs typeface="Verdana" panose="020B0604030504040204" pitchFamily="34" charset="0"/>
              </a:rPr>
              <a:t>Carrying out the repair will not void the warranty (unless it has clearly been carried out incompetently and damaged the unit).</a:t>
            </a:r>
          </a:p>
          <a:p>
            <a:r>
              <a:rPr lang="en-US" altLang="en-US" sz="1200" dirty="0">
                <a:latin typeface="Verdana" panose="020B0604030504040204" pitchFamily="34" charset="0"/>
                <a:ea typeface="Verdana" panose="020B0604030504040204" pitchFamily="34" charset="0"/>
                <a:cs typeface="Verdana" panose="020B0604030504040204" pitchFamily="34" charset="0"/>
              </a:rPr>
              <a:t>Customer services must be informed because:</a:t>
            </a:r>
          </a:p>
          <a:p>
            <a:r>
              <a:rPr lang="en-US" altLang="en-US" sz="1200" dirty="0">
                <a:latin typeface="Verdana" panose="020B0604030504040204" pitchFamily="34" charset="0"/>
                <a:ea typeface="Verdana" panose="020B0604030504040204" pitchFamily="34" charset="0"/>
                <a:cs typeface="Verdana" panose="020B0604030504040204" pitchFamily="34" charset="0"/>
              </a:rPr>
              <a:t>a). We want to track any in field failures in case we have a component batch issue</a:t>
            </a:r>
          </a:p>
          <a:p>
            <a:r>
              <a:rPr lang="en-US" altLang="en-US" sz="1200" dirty="0">
                <a:latin typeface="Verdana" panose="020B0604030504040204" pitchFamily="34" charset="0"/>
                <a:ea typeface="Verdana" panose="020B0604030504040204" pitchFamily="34" charset="0"/>
                <a:cs typeface="Verdana" panose="020B0604030504040204" pitchFamily="34" charset="0"/>
              </a:rPr>
              <a:t>b). So if the unit is subsequently returned for a warranty repair it is not immediately rejected as the warranty seals have been broken.</a:t>
            </a:r>
          </a:p>
          <a:p>
            <a:r>
              <a:rPr lang="en-US" altLang="en-US" sz="1200" dirty="0">
                <a:latin typeface="Verdana" panose="020B0604030504040204" pitchFamily="34" charset="0"/>
                <a:ea typeface="Verdana" panose="020B0604030504040204" pitchFamily="34" charset="0"/>
                <a:cs typeface="Verdana" panose="020B0604030504040204" pitchFamily="34" charset="0"/>
              </a:rPr>
              <a:t>MediaKind WILL NOT REPLACE ANY SPARES KITS USED BY THE CUSTOMER TO REPAIR UNITS THAT ARE UNDER WARRANTY.</a:t>
            </a:r>
          </a:p>
          <a:p>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25A10AA-4147-E146-A81B-2083F37116A3}" type="slidenum">
              <a:rPr lang="en-US" smtClean="0"/>
              <a:t>5</a:t>
            </a:fld>
            <a:endParaRPr lang="en-US" dirty="0"/>
          </a:p>
        </p:txBody>
      </p:sp>
    </p:spTree>
    <p:extLst>
      <p:ext uri="{BB962C8B-B14F-4D97-AF65-F5344CB8AC3E}">
        <p14:creationId xmlns:p14="http://schemas.microsoft.com/office/powerpoint/2010/main" val="145619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What if the attempted repair does not fix the unit?</a:t>
            </a:r>
          </a:p>
          <a:p>
            <a:r>
              <a:rPr lang="en-US" altLang="en-US" sz="1200" dirty="0">
                <a:latin typeface="Verdana" panose="020B0604030504040204" pitchFamily="34" charset="0"/>
                <a:ea typeface="Verdana" panose="020B0604030504040204" pitchFamily="34" charset="0"/>
                <a:cs typeface="Verdana" panose="020B0604030504040204" pitchFamily="34" charset="0"/>
              </a:rPr>
              <a:t>The customer can still return the unit to MediaKind for repair….</a:t>
            </a:r>
          </a:p>
          <a:p>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25A10AA-4147-E146-A81B-2083F37116A3}" type="slidenum">
              <a:rPr lang="en-US" smtClean="0"/>
              <a:t>6</a:t>
            </a:fld>
            <a:endParaRPr lang="en-US" dirty="0"/>
          </a:p>
        </p:txBody>
      </p:sp>
    </p:spTree>
    <p:extLst>
      <p:ext uri="{BB962C8B-B14F-4D97-AF65-F5344CB8AC3E}">
        <p14:creationId xmlns:p14="http://schemas.microsoft.com/office/powerpoint/2010/main" val="352984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838200" y="2360971"/>
            <a:ext cx="10515600" cy="836244"/>
          </a:xfrm>
          <a:prstGeom prst="rect">
            <a:avLst/>
          </a:prstGeom>
        </p:spPr>
        <p:txBody>
          <a:bodyPr anchor="b">
            <a:normAutofit/>
          </a:bodyPr>
          <a:lstStyle>
            <a:lvl1pPr>
              <a:defRPr sz="3600" b="1" i="0" baseline="0">
                <a:solidFill>
                  <a:schemeClr val="bg1"/>
                </a:solidFill>
                <a:latin typeface="Verdana" charset="0"/>
                <a:ea typeface="Verdana" charset="0"/>
                <a:cs typeface="Verdana" charset="0"/>
              </a:defRPr>
            </a:lvl1pPr>
          </a:lstStyle>
          <a:p>
            <a:r>
              <a:rPr lang="en-US" dirty="0"/>
              <a:t>Insert Master Title Here</a:t>
            </a:r>
          </a:p>
        </p:txBody>
      </p:sp>
      <p:sp>
        <p:nvSpPr>
          <p:cNvPr id="18" name="Content Placeholder 2"/>
          <p:cNvSpPr>
            <a:spLocks noGrp="1"/>
          </p:cNvSpPr>
          <p:nvPr>
            <p:ph idx="10" hasCustomPrompt="1"/>
          </p:nvPr>
        </p:nvSpPr>
        <p:spPr>
          <a:xfrm>
            <a:off x="838200" y="3364472"/>
            <a:ext cx="10515600" cy="393402"/>
          </a:xfrm>
          <a:prstGeom prst="rect">
            <a:avLst/>
          </a:prstGeom>
        </p:spPr>
        <p:txBody>
          <a:bodyPr anchor="ctr"/>
          <a:lstStyle>
            <a:lvl1pPr>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1600" dirty="0">
                <a:solidFill>
                  <a:schemeClr val="bg1"/>
                </a:solidFill>
                <a:latin typeface="Verdana" charset="0"/>
                <a:ea typeface="Verdana" charset="0"/>
                <a:cs typeface="Verdana" charset="0"/>
              </a:rPr>
              <a:t>Insert subheading here</a:t>
            </a:r>
          </a:p>
        </p:txBody>
      </p:sp>
      <p:sp>
        <p:nvSpPr>
          <p:cNvPr id="7" name="Text Placeholder 6"/>
          <p:cNvSpPr>
            <a:spLocks noGrp="1"/>
          </p:cNvSpPr>
          <p:nvPr>
            <p:ph type="body" sz="quarter" idx="11" hasCustomPrompt="1"/>
          </p:nvPr>
        </p:nvSpPr>
        <p:spPr>
          <a:xfrm>
            <a:off x="838200" y="3925131"/>
            <a:ext cx="10515600" cy="355070"/>
          </a:xfrm>
          <a:prstGeom prst="rect">
            <a:avLst/>
          </a:prstGeom>
        </p:spPr>
        <p:txBody>
          <a:bodyPr/>
          <a:lstStyle>
            <a:lvl1pPr>
              <a:defRPr sz="1600" baseline="0">
                <a:solidFill>
                  <a:schemeClr val="bg1"/>
                </a:solidFill>
              </a:defRPr>
            </a:lvl1pPr>
          </a:lstStyle>
          <a:p>
            <a:r>
              <a:rPr lang="en-US" sz="2000" dirty="0">
                <a:solidFill>
                  <a:schemeClr val="bg1"/>
                </a:solidFill>
                <a:latin typeface="Verdana" charset="0"/>
                <a:ea typeface="Verdana" charset="0"/>
                <a:cs typeface="Verdana" charset="0"/>
              </a:rPr>
              <a:t>Insert authors name or date here</a:t>
            </a:r>
          </a:p>
        </p:txBody>
      </p:sp>
      <p:sp>
        <p:nvSpPr>
          <p:cNvPr id="17" name="Date Placeholder 1"/>
          <p:cNvSpPr>
            <a:spLocks noGrp="1"/>
          </p:cNvSpPr>
          <p:nvPr>
            <p:ph type="dt" sz="half" idx="12"/>
          </p:nvPr>
        </p:nvSpPr>
        <p:spPr>
          <a:xfrm>
            <a:off x="8973065" y="6356349"/>
            <a:ext cx="2743200" cy="365125"/>
          </a:xfrm>
          <a:prstGeom prst="rect">
            <a:avLst/>
          </a:prstGeom>
        </p:spPr>
        <p:txBody>
          <a:bodyPr/>
          <a:lstStyle>
            <a:lvl1pPr algn="r">
              <a:defRPr/>
            </a:lvl1pPr>
          </a:lstStyle>
          <a:p>
            <a:fld id="{FBD84D83-DED4-E040-B8C8-87DBC24F2C26}" type="datetime6">
              <a:rPr lang="en-GB" smtClean="0"/>
              <a:pPr/>
              <a:t>January 22</a:t>
            </a:fld>
            <a:endParaRPr lang="en-US" dirty="0"/>
          </a:p>
        </p:txBody>
      </p:sp>
      <p:sp>
        <p:nvSpPr>
          <p:cNvPr id="19" name="Footer Placeholder 2"/>
          <p:cNvSpPr>
            <a:spLocks noGrp="1"/>
          </p:cNvSpPr>
          <p:nvPr>
            <p:ph type="ftr" sz="quarter" idx="13"/>
          </p:nvPr>
        </p:nvSpPr>
        <p:spPr>
          <a:xfrm>
            <a:off x="-895865" y="6356349"/>
            <a:ext cx="4114800" cy="365125"/>
          </a:xfrm>
          <a:prstGeom prst="rect">
            <a:avLst/>
          </a:prstGeom>
        </p:spPr>
        <p:txBody>
          <a:bodyPr/>
          <a:lstStyle/>
          <a:p>
            <a:r>
              <a:rPr lang="en-US" dirty="0"/>
              <a:t>For Internal Use Only</a:t>
            </a:r>
          </a:p>
        </p:txBody>
      </p:sp>
      <p:sp>
        <p:nvSpPr>
          <p:cNvPr id="20" name="Slide Number Placeholder 3"/>
          <p:cNvSpPr>
            <a:spLocks noGrp="1"/>
          </p:cNvSpPr>
          <p:nvPr>
            <p:ph type="sldNum" sz="quarter" idx="14"/>
          </p:nvPr>
        </p:nvSpPr>
        <p:spPr>
          <a:xfrm>
            <a:off x="4724400" y="6356350"/>
            <a:ext cx="2743200" cy="365125"/>
          </a:xfrm>
          <a:prstGeom prst="rect">
            <a:avLst/>
          </a:prstGeom>
        </p:spPr>
        <p:txBody>
          <a:bodyPr/>
          <a:lstStyle>
            <a:lvl1pPr algn="ctr">
              <a:defRPr/>
            </a:lvl1pPr>
          </a:lstStyle>
          <a:p>
            <a:fld id="{1682F23A-3D2D-2444-9C80-50396789B9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ation Slide with Full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747" y="1962913"/>
            <a:ext cx="6302502" cy="1877186"/>
          </a:xfrm>
          <a:prstGeom prst="rect">
            <a:avLst/>
          </a:prstGeom>
        </p:spPr>
        <p:txBody>
          <a:bodyPr anchor="ctr"/>
          <a:lstStyle>
            <a:lvl1pPr marL="0" indent="0">
              <a:lnSpc>
                <a:spcPct val="120000"/>
              </a:lnSpc>
              <a:spcBef>
                <a:spcPts val="0"/>
              </a:spcBef>
              <a:spcAft>
                <a:spcPts val="1800"/>
              </a:spcAft>
              <a:buNone/>
              <a:defRPr b="1" i="0" baseline="0">
                <a:solidFill>
                  <a:srgbClr val="000000"/>
                </a:solidFill>
                <a:latin typeface="Verdana" charset="0"/>
                <a:ea typeface="Verdana" charset="0"/>
                <a:cs typeface="Verdana" charset="0"/>
              </a:defRPr>
            </a:lvl1pPr>
          </a:lstStyle>
          <a:p>
            <a:pPr lvl="0"/>
            <a:r>
              <a:rPr lang="en-US" dirty="0"/>
              <a:t>Insert Quote here, and ensure both text boxes are always left aligned within this slide</a:t>
            </a:r>
          </a:p>
        </p:txBody>
      </p:sp>
      <p:sp>
        <p:nvSpPr>
          <p:cNvPr id="4" name="Text Placeholder 5"/>
          <p:cNvSpPr>
            <a:spLocks noGrp="1"/>
          </p:cNvSpPr>
          <p:nvPr>
            <p:ph type="body" sz="quarter" idx="11" hasCustomPrompt="1"/>
          </p:nvPr>
        </p:nvSpPr>
        <p:spPr>
          <a:xfrm>
            <a:off x="658811" y="3998913"/>
            <a:ext cx="6302375" cy="792162"/>
          </a:xfrm>
          <a:prstGeom prst="rect">
            <a:avLst/>
          </a:prstGeom>
        </p:spPr>
        <p:txBody>
          <a:bodyPr/>
          <a:lstStyle>
            <a:lvl1pPr marL="0" indent="0">
              <a:buNone/>
              <a:defRPr sz="1600" b="0" i="0" baseline="0">
                <a:solidFill>
                  <a:srgbClr val="000000"/>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Insert Subheading here</a:t>
            </a:r>
          </a:p>
        </p:txBody>
      </p:sp>
      <p:sp>
        <p:nvSpPr>
          <p:cNvPr id="5" name="Date Placeholder 1"/>
          <p:cNvSpPr>
            <a:spLocks noGrp="1"/>
          </p:cNvSpPr>
          <p:nvPr>
            <p:ph type="dt" sz="half" idx="12"/>
          </p:nvPr>
        </p:nvSpPr>
        <p:spPr>
          <a:xfrm>
            <a:off x="8973065" y="6356349"/>
            <a:ext cx="2743200" cy="365125"/>
          </a:xfrm>
          <a:prstGeom prst="rect">
            <a:avLst/>
          </a:prstGeom>
        </p:spPr>
        <p:txBody>
          <a:bodyPr/>
          <a:lstStyle>
            <a:lvl1pPr algn="r">
              <a:defRPr>
                <a:solidFill>
                  <a:srgbClr val="000000"/>
                </a:solidFill>
                <a:latin typeface="Verdana" charset="0"/>
                <a:ea typeface="Verdana" charset="0"/>
                <a:cs typeface="Verdana" charset="0"/>
              </a:defRPr>
            </a:lvl1pPr>
          </a:lstStyle>
          <a:p>
            <a:fld id="{FBD84D83-DED4-E040-B8C8-87DBC24F2C26}" type="datetime6">
              <a:rPr lang="en-GB" smtClean="0"/>
              <a:pPr/>
              <a:t>January 22</a:t>
            </a:fld>
            <a:endParaRPr lang="en-US" dirty="0"/>
          </a:p>
        </p:txBody>
      </p:sp>
      <p:sp>
        <p:nvSpPr>
          <p:cNvPr id="6" name="Footer Placeholder 2"/>
          <p:cNvSpPr>
            <a:spLocks noGrp="1"/>
          </p:cNvSpPr>
          <p:nvPr>
            <p:ph type="ftr" sz="quarter" idx="13"/>
          </p:nvPr>
        </p:nvSpPr>
        <p:spPr>
          <a:xfrm>
            <a:off x="-895865" y="6356349"/>
            <a:ext cx="4114800" cy="365125"/>
          </a:xfrm>
          <a:prstGeom prst="rect">
            <a:avLst/>
          </a:prstGeom>
        </p:spPr>
        <p:txBody>
          <a:bodyPr/>
          <a:lstStyle>
            <a:lvl1pPr>
              <a:defRPr>
                <a:solidFill>
                  <a:srgbClr val="000000"/>
                </a:solidFill>
                <a:latin typeface="Verdana" charset="0"/>
                <a:ea typeface="Verdana" charset="0"/>
                <a:cs typeface="Verdana" charset="0"/>
              </a:defRPr>
            </a:lvl1pPr>
          </a:lstStyle>
          <a:p>
            <a:r>
              <a:rPr lang="en-US" dirty="0"/>
              <a:t>For Internal Use Only</a:t>
            </a:r>
          </a:p>
        </p:txBody>
      </p:sp>
      <p:sp>
        <p:nvSpPr>
          <p:cNvPr id="7"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rgbClr val="000000"/>
                </a:solidFill>
                <a:latin typeface="Verdana" charset="0"/>
                <a:ea typeface="Verdana" charset="0"/>
                <a:cs typeface="Verdana" charset="0"/>
              </a:defRPr>
            </a:lvl1pPr>
          </a:lstStyle>
          <a:p>
            <a:fld id="{1682F23A-3D2D-2444-9C80-50396789B9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Slide with Section Image">
    <p:bg>
      <p:bgPr>
        <a:solidFill>
          <a:schemeClr val="bg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hasCustomPrompt="1"/>
          </p:nvPr>
        </p:nvSpPr>
        <p:spPr>
          <a:xfrm>
            <a:off x="6297549" y="1979846"/>
            <a:ext cx="5047784" cy="1877186"/>
          </a:xfrm>
          <a:prstGeom prst="rect">
            <a:avLst/>
          </a:prstGeom>
        </p:spPr>
        <p:txBody>
          <a:bodyPr anchor="ctr"/>
          <a:lstStyle>
            <a:lvl1pPr marL="0" indent="0">
              <a:lnSpc>
                <a:spcPct val="120000"/>
              </a:lnSpc>
              <a:spcBef>
                <a:spcPts val="0"/>
              </a:spcBef>
              <a:spcAft>
                <a:spcPts val="1800"/>
              </a:spcAft>
              <a:buNone/>
              <a:defRPr sz="2800" b="1" i="0" baseline="0">
                <a:solidFill>
                  <a:srgbClr val="000000"/>
                </a:solidFill>
                <a:latin typeface="Verdana" charset="0"/>
                <a:ea typeface="Verdana" charset="0"/>
                <a:cs typeface="Verdana" charset="0"/>
              </a:defRPr>
            </a:lvl1pPr>
          </a:lstStyle>
          <a:p>
            <a:pPr lvl="0"/>
            <a:r>
              <a:rPr lang="en-US" dirty="0"/>
              <a:t>Insert Quote here, and ensure both text boxes are always left aligned to the image</a:t>
            </a:r>
          </a:p>
        </p:txBody>
      </p:sp>
      <p:sp>
        <p:nvSpPr>
          <p:cNvPr id="14" name="Text Placeholder 5"/>
          <p:cNvSpPr>
            <a:spLocks noGrp="1"/>
          </p:cNvSpPr>
          <p:nvPr>
            <p:ph type="body" sz="quarter" idx="11" hasCustomPrompt="1"/>
          </p:nvPr>
        </p:nvSpPr>
        <p:spPr>
          <a:xfrm>
            <a:off x="6297614" y="4015846"/>
            <a:ext cx="5047682" cy="792162"/>
          </a:xfrm>
          <a:prstGeom prst="rect">
            <a:avLst/>
          </a:prstGeom>
        </p:spPr>
        <p:txBody>
          <a:bodyPr/>
          <a:lstStyle>
            <a:lvl1pPr>
              <a:defRPr sz="1600" b="0" i="0" baseline="0">
                <a:solidFill>
                  <a:srgbClr val="000000"/>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Subheading here</a:t>
            </a:r>
          </a:p>
        </p:txBody>
      </p:sp>
      <p:sp>
        <p:nvSpPr>
          <p:cNvPr id="6" name="Date Placeholder 1"/>
          <p:cNvSpPr>
            <a:spLocks noGrp="1"/>
          </p:cNvSpPr>
          <p:nvPr>
            <p:ph type="dt" sz="half" idx="12"/>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7"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8"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Quotation Slide with Section Image">
    <p:bg>
      <p:bgPr>
        <a:solidFill>
          <a:schemeClr val="bg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hasCustomPrompt="1"/>
          </p:nvPr>
        </p:nvSpPr>
        <p:spPr>
          <a:xfrm>
            <a:off x="6297549" y="1979846"/>
            <a:ext cx="5047784" cy="1877186"/>
          </a:xfrm>
          <a:prstGeom prst="rect">
            <a:avLst/>
          </a:prstGeom>
        </p:spPr>
        <p:txBody>
          <a:bodyPr anchor="ctr"/>
          <a:lstStyle>
            <a:lvl1pPr marL="0" indent="0">
              <a:lnSpc>
                <a:spcPct val="120000"/>
              </a:lnSpc>
              <a:spcBef>
                <a:spcPts val="0"/>
              </a:spcBef>
              <a:spcAft>
                <a:spcPts val="1800"/>
              </a:spcAft>
              <a:buNone/>
              <a:defRPr sz="2800" b="1" i="0" baseline="0">
                <a:solidFill>
                  <a:schemeClr val="bg1"/>
                </a:solidFill>
                <a:latin typeface="Verdana" charset="0"/>
                <a:ea typeface="Verdana" charset="0"/>
                <a:cs typeface="Verdana" charset="0"/>
              </a:defRPr>
            </a:lvl1pPr>
          </a:lstStyle>
          <a:p>
            <a:pPr lvl="0"/>
            <a:r>
              <a:rPr lang="en-US" dirty="0"/>
              <a:t>Insert Quote here, and ensure both text boxes are always left aligned to the image</a:t>
            </a:r>
          </a:p>
        </p:txBody>
      </p:sp>
      <p:sp>
        <p:nvSpPr>
          <p:cNvPr id="14" name="Text Placeholder 5"/>
          <p:cNvSpPr>
            <a:spLocks noGrp="1"/>
          </p:cNvSpPr>
          <p:nvPr>
            <p:ph type="body" sz="quarter" idx="11" hasCustomPrompt="1"/>
          </p:nvPr>
        </p:nvSpPr>
        <p:spPr>
          <a:xfrm>
            <a:off x="6297614" y="4015846"/>
            <a:ext cx="5047682" cy="792162"/>
          </a:xfrm>
          <a:prstGeom prst="rect">
            <a:avLst/>
          </a:prstGeom>
        </p:spPr>
        <p:txBody>
          <a:bodyPr/>
          <a:lstStyle>
            <a:lvl1pPr>
              <a:defRPr sz="16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Subheading here</a:t>
            </a:r>
          </a:p>
        </p:txBody>
      </p:sp>
      <p:sp>
        <p:nvSpPr>
          <p:cNvPr id="5"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6"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7"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py Slid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07112" y="1624317"/>
            <a:ext cx="5282488" cy="4387016"/>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dirty="0"/>
          </a:p>
          <a:p>
            <a:pPr lvl="0"/>
            <a:endParaRPr lang="en-US" dirty="0"/>
          </a:p>
        </p:txBody>
      </p:sp>
      <p:sp>
        <p:nvSpPr>
          <p:cNvPr id="12" name="Content Placeholder 2"/>
          <p:cNvSpPr>
            <a:spLocks noGrp="1"/>
          </p:cNvSpPr>
          <p:nvPr>
            <p:ph sz="quarter" idx="13" hasCustomPrompt="1"/>
          </p:nvPr>
        </p:nvSpPr>
        <p:spPr>
          <a:xfrm>
            <a:off x="6181374" y="1624317"/>
            <a:ext cx="5282488" cy="4387016"/>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dirty="0"/>
          </a:p>
          <a:p>
            <a:pPr lvl="0"/>
            <a:endParaRPr lang="en-US" dirty="0"/>
          </a:p>
        </p:txBody>
      </p:sp>
      <p:sp>
        <p:nvSpPr>
          <p:cNvPr id="8" name="Date Placeholder 1"/>
          <p:cNvSpPr>
            <a:spLocks noGrp="1"/>
          </p:cNvSpPr>
          <p:nvPr>
            <p:ph type="dt" sz="half" idx="14"/>
          </p:nvPr>
        </p:nvSpPr>
        <p:spPr>
          <a:xfrm>
            <a:off x="8973065" y="6356349"/>
            <a:ext cx="2743200" cy="365125"/>
          </a:xfrm>
          <a:prstGeom prst="rect">
            <a:avLst/>
          </a:prstGeom>
        </p:spPr>
        <p:txBody>
          <a:bodyPr/>
          <a:lstStyle>
            <a:lvl1pPr algn="r">
              <a:defRPr>
                <a:solidFill>
                  <a:srgbClr val="000000"/>
                </a:solidFill>
                <a:latin typeface="Verdana" charset="0"/>
                <a:ea typeface="Verdana" charset="0"/>
                <a:cs typeface="Verdana" charset="0"/>
              </a:defRPr>
            </a:lvl1pPr>
          </a:lstStyle>
          <a:p>
            <a:fld id="{FBD84D83-DED4-E040-B8C8-87DBC24F2C26}" type="datetime6">
              <a:rPr lang="en-GB" smtClean="0"/>
              <a:pPr/>
              <a:t>January 22</a:t>
            </a:fld>
            <a:endParaRPr lang="en-US" dirty="0"/>
          </a:p>
        </p:txBody>
      </p:sp>
      <p:sp>
        <p:nvSpPr>
          <p:cNvPr id="9" name="Footer Placeholder 2"/>
          <p:cNvSpPr>
            <a:spLocks noGrp="1"/>
          </p:cNvSpPr>
          <p:nvPr>
            <p:ph type="ftr" sz="quarter" idx="15"/>
          </p:nvPr>
        </p:nvSpPr>
        <p:spPr>
          <a:xfrm>
            <a:off x="-895865" y="6356349"/>
            <a:ext cx="4114800" cy="365125"/>
          </a:xfrm>
          <a:prstGeom prst="rect">
            <a:avLst/>
          </a:prstGeom>
        </p:spPr>
        <p:txBody>
          <a:bodyPr/>
          <a:lstStyle>
            <a:lvl1pPr>
              <a:defRPr>
                <a:solidFill>
                  <a:srgbClr val="000000"/>
                </a:solidFill>
                <a:latin typeface="Verdana" charset="0"/>
                <a:ea typeface="Verdana" charset="0"/>
                <a:cs typeface="Verdana" charset="0"/>
              </a:defRPr>
            </a:lvl1pPr>
          </a:lstStyle>
          <a:p>
            <a:r>
              <a:rPr lang="en-US" dirty="0"/>
              <a:t>For Internal Use Only</a:t>
            </a:r>
          </a:p>
        </p:txBody>
      </p:sp>
      <p:sp>
        <p:nvSpPr>
          <p:cNvPr id="10" name="Slide Number Placeholder 3"/>
          <p:cNvSpPr>
            <a:spLocks noGrp="1"/>
          </p:cNvSpPr>
          <p:nvPr>
            <p:ph type="sldNum" sz="quarter" idx="16"/>
          </p:nvPr>
        </p:nvSpPr>
        <p:spPr>
          <a:xfrm>
            <a:off x="4724400" y="6356350"/>
            <a:ext cx="2743200" cy="365125"/>
          </a:xfrm>
          <a:prstGeom prst="rect">
            <a:avLst/>
          </a:prstGeom>
        </p:spPr>
        <p:txBody>
          <a:bodyPr/>
          <a:lstStyle>
            <a:lvl1pPr algn="ctr">
              <a:defRPr>
                <a:solidFill>
                  <a:srgbClr val="000000"/>
                </a:solidFill>
                <a:latin typeface="Verdana" charset="0"/>
                <a:ea typeface="Verdana" charset="0"/>
                <a:cs typeface="Verdana" charset="0"/>
              </a:defRPr>
            </a:lvl1pPr>
          </a:lstStyle>
          <a:p>
            <a:fld id="{1682F23A-3D2D-2444-9C80-50396789B975}" type="slidenum">
              <a:rPr lang="en-US" smtClean="0"/>
              <a:pPr/>
              <a:t>‹#›</a:t>
            </a:fld>
            <a:endParaRPr lang="en-US" dirty="0"/>
          </a:p>
        </p:txBody>
      </p:sp>
      <p:sp>
        <p:nvSpPr>
          <p:cNvPr id="4" name="Text Placeholder 3"/>
          <p:cNvSpPr>
            <a:spLocks noGrp="1"/>
          </p:cNvSpPr>
          <p:nvPr>
            <p:ph type="body" sz="quarter" idx="17" hasCustomPrompt="1"/>
          </p:nvPr>
        </p:nvSpPr>
        <p:spPr>
          <a:xfrm>
            <a:off x="406400" y="318910"/>
            <a:ext cx="8348663" cy="364332"/>
          </a:xfrm>
          <a:prstGeom prst="rect">
            <a:avLst/>
          </a:prstGeom>
        </p:spPr>
        <p:txBody>
          <a:bodyPr/>
          <a:lstStyle>
            <a:lvl1pPr marL="0" indent="0">
              <a:buNone/>
              <a:defRPr sz="2800" b="1">
                <a:solidFill>
                  <a:srgbClr val="000000"/>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6" name="Text Placeholder 5"/>
          <p:cNvSpPr>
            <a:spLocks noGrp="1"/>
          </p:cNvSpPr>
          <p:nvPr>
            <p:ph type="body" sz="quarter" idx="18" hasCustomPrompt="1"/>
          </p:nvPr>
        </p:nvSpPr>
        <p:spPr>
          <a:xfrm>
            <a:off x="406400" y="829733"/>
            <a:ext cx="5961063" cy="423863"/>
          </a:xfrm>
          <a:prstGeom prst="rect">
            <a:avLst/>
          </a:prstGeom>
        </p:spPr>
        <p:txBody>
          <a:bodyPr/>
          <a:lstStyle>
            <a:lvl1pPr marL="0" indent="0">
              <a:buNone/>
              <a:defRPr sz="1600" b="0" baseline="0">
                <a:solidFill>
                  <a:srgbClr val="000000"/>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Slide with Section Imag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2757488" y="1624317"/>
            <a:ext cx="8886824" cy="1476071"/>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baseline="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a:t>
            </a:r>
          </a:p>
          <a:p>
            <a:pPr lvl="0"/>
            <a:endParaRPr lang="en-US" dirty="0"/>
          </a:p>
        </p:txBody>
      </p:sp>
      <p:sp>
        <p:nvSpPr>
          <p:cNvPr id="8" name="Content Placeholder 2"/>
          <p:cNvSpPr>
            <a:spLocks noGrp="1"/>
          </p:cNvSpPr>
          <p:nvPr>
            <p:ph sz="quarter" idx="13" hasCustomPrompt="1"/>
          </p:nvPr>
        </p:nvSpPr>
        <p:spPr>
          <a:xfrm>
            <a:off x="2757488" y="3853171"/>
            <a:ext cx="8886824" cy="1833258"/>
          </a:xfrm>
          <a:prstGeom prst="rect">
            <a:avLst/>
          </a:prstGeom>
        </p:spPr>
        <p:txBody>
          <a:bodyPr/>
          <a:lstStyle>
            <a:lvl1pPr marL="285750" marR="0" indent="-285750" algn="l" defTabSz="914400" rtl="0" eaLnBrk="1" fontAlgn="auto" latinLnBrk="0" hangingPunct="1">
              <a:lnSpc>
                <a:spcPct val="100000"/>
              </a:lnSpc>
              <a:spcBef>
                <a:spcPts val="600"/>
              </a:spcBef>
              <a:spcAft>
                <a:spcPts val="600"/>
              </a:spcAft>
              <a:buClr>
                <a:srgbClr val="004F89"/>
              </a:buClr>
              <a:buSzPct val="90000"/>
              <a:buFontTx/>
              <a:buBlip>
                <a:blip r:embed="rId2"/>
              </a:buBlip>
              <a:tabLst/>
              <a:defRPr sz="1600" baseline="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a:t>
            </a:r>
          </a:p>
          <a:p>
            <a:pPr lvl="0"/>
            <a:r>
              <a:rPr lang="en-US" dirty="0"/>
              <a:t>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a:p>
            <a:pPr lvl="0"/>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a:t>
            </a:r>
          </a:p>
          <a:p>
            <a:pPr lvl="0"/>
            <a:endParaRPr lang="en-US" dirty="0"/>
          </a:p>
        </p:txBody>
      </p:sp>
      <p:sp>
        <p:nvSpPr>
          <p:cNvPr id="4" name="Text Placeholder 3"/>
          <p:cNvSpPr>
            <a:spLocks noGrp="1"/>
          </p:cNvSpPr>
          <p:nvPr>
            <p:ph type="body" sz="quarter" idx="14" hasCustomPrompt="1"/>
          </p:nvPr>
        </p:nvSpPr>
        <p:spPr>
          <a:xfrm>
            <a:off x="2757488" y="3429000"/>
            <a:ext cx="7058025" cy="27146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0" i="0" u="none">
                <a:solidFill>
                  <a:srgbClr val="004F89"/>
                </a:solidFill>
                <a:effectLst/>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b="1" dirty="0">
                <a:solidFill>
                  <a:srgbClr val="004F89"/>
                </a:solidFill>
              </a:rPr>
              <a:t>Insert Subheading here</a:t>
            </a:r>
          </a:p>
        </p:txBody>
      </p:sp>
      <p:sp>
        <p:nvSpPr>
          <p:cNvPr id="9" name="Date Placeholder 1"/>
          <p:cNvSpPr>
            <a:spLocks noGrp="1"/>
          </p:cNvSpPr>
          <p:nvPr>
            <p:ph type="dt" sz="half" idx="15"/>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0" name="Footer Placeholder 2"/>
          <p:cNvSpPr>
            <a:spLocks noGrp="1"/>
          </p:cNvSpPr>
          <p:nvPr>
            <p:ph type="ftr" sz="quarter" idx="16"/>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11"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
        <p:nvSpPr>
          <p:cNvPr id="13" name="Text Placeholder 3"/>
          <p:cNvSpPr>
            <a:spLocks noGrp="1"/>
          </p:cNvSpPr>
          <p:nvPr>
            <p:ph type="body" sz="quarter" idx="18" hasCustomPrompt="1"/>
          </p:nvPr>
        </p:nvSpPr>
        <p:spPr>
          <a:xfrm>
            <a:off x="406400" y="318910"/>
            <a:ext cx="8348663" cy="364332"/>
          </a:xfrm>
          <a:prstGeom prst="rect">
            <a:avLst/>
          </a:prstGeom>
        </p:spPr>
        <p:txBody>
          <a:bodyPr/>
          <a:lstStyle>
            <a:lvl1pPr marL="0" indent="0">
              <a:buNone/>
              <a:defRPr sz="2800" b="1">
                <a:solidFill>
                  <a:srgbClr val="000000"/>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4" name="Text Placeholder 5"/>
          <p:cNvSpPr>
            <a:spLocks noGrp="1"/>
          </p:cNvSpPr>
          <p:nvPr>
            <p:ph type="body" sz="quarter" idx="19" hasCustomPrompt="1"/>
          </p:nvPr>
        </p:nvSpPr>
        <p:spPr>
          <a:xfrm>
            <a:off x="406400" y="829733"/>
            <a:ext cx="5961063" cy="423863"/>
          </a:xfrm>
          <a:prstGeom prst="rect">
            <a:avLst/>
          </a:prstGeom>
        </p:spPr>
        <p:txBody>
          <a:bodyPr/>
          <a:lstStyle>
            <a:lvl1pPr marL="0" indent="0">
              <a:buNone/>
              <a:defRPr sz="1600" b="0" baseline="0">
                <a:solidFill>
                  <a:srgbClr val="000000"/>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ingle Column Slide with Section Image">
    <p:spTree>
      <p:nvGrpSpPr>
        <p:cNvPr id="1" name=""/>
        <p:cNvGrpSpPr/>
        <p:nvPr/>
      </p:nvGrpSpPr>
      <p:grpSpPr>
        <a:xfrm>
          <a:off x="0" y="0"/>
          <a:ext cx="0" cy="0"/>
          <a:chOff x="0" y="0"/>
          <a:chExt cx="0" cy="0"/>
        </a:xfrm>
      </p:grpSpPr>
      <p:sp>
        <p:nvSpPr>
          <p:cNvPr id="28" name="Picture Placeholder 27"/>
          <p:cNvSpPr>
            <a:spLocks noGrp="1"/>
          </p:cNvSpPr>
          <p:nvPr>
            <p:ph type="pic" sz="quarter" idx="20"/>
          </p:nvPr>
        </p:nvSpPr>
        <p:spPr>
          <a:xfrm>
            <a:off x="2757488" y="4488869"/>
            <a:ext cx="8886824" cy="1357920"/>
          </a:xfrm>
          <a:prstGeom prst="roundRect">
            <a:avLst>
              <a:gd name="adj" fmla="val 23711"/>
            </a:avLst>
          </a:prstGeom>
          <a:solidFill>
            <a:srgbClr val="009FE3"/>
          </a:solidFill>
        </p:spPr>
        <p:txBody>
          <a:bodyPr/>
          <a:lstStyle>
            <a:lvl1pPr>
              <a:defRPr>
                <a:solidFill>
                  <a:srgbClr val="009FE3"/>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3" name="Content Placeholder 2"/>
          <p:cNvSpPr>
            <a:spLocks noGrp="1"/>
          </p:cNvSpPr>
          <p:nvPr>
            <p:ph sz="quarter" idx="12" hasCustomPrompt="1"/>
          </p:nvPr>
        </p:nvSpPr>
        <p:spPr>
          <a:xfrm>
            <a:off x="2757488" y="2026712"/>
            <a:ext cx="8886824" cy="2272773"/>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baseline="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marL="0" marR="0" lvl="0" indent="0" algn="l" defTabSz="914400" rtl="0" eaLnBrk="1" fontAlgn="auto" latinLnBrk="0" hangingPunct="1">
              <a:lnSpc>
                <a:spcPct val="140000"/>
              </a:lnSpc>
              <a:spcBef>
                <a:spcPts val="600"/>
              </a:spcBef>
              <a:spcAft>
                <a:spcPts val="600"/>
              </a:spcAft>
              <a:buClrTx/>
              <a:buSzTx/>
              <a:buFont typeface="Arial"/>
              <a:buNone/>
              <a:tabLst/>
              <a:defRPr/>
            </a:pP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quam </a:t>
            </a:r>
            <a:r>
              <a:rPr lang="en-US" dirty="0" err="1"/>
              <a:t>labo</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a:t>
            </a:r>
          </a:p>
          <a:p>
            <a:pPr lvl="0"/>
            <a:endParaRPr lang="en-US" dirty="0"/>
          </a:p>
        </p:txBody>
      </p:sp>
      <p:sp>
        <p:nvSpPr>
          <p:cNvPr id="4" name="Text Placeholder 3"/>
          <p:cNvSpPr>
            <a:spLocks noGrp="1"/>
          </p:cNvSpPr>
          <p:nvPr>
            <p:ph type="body" sz="quarter" idx="14" hasCustomPrompt="1"/>
          </p:nvPr>
        </p:nvSpPr>
        <p:spPr>
          <a:xfrm>
            <a:off x="2757488" y="1624317"/>
            <a:ext cx="7058025" cy="27146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0" i="0" u="none">
                <a:solidFill>
                  <a:srgbClr val="004F89"/>
                </a:solidFill>
                <a:effectLst/>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b="1" dirty="0">
                <a:solidFill>
                  <a:srgbClr val="004F89"/>
                </a:solidFill>
              </a:rPr>
              <a:t>Insert Subheading here</a:t>
            </a:r>
          </a:p>
        </p:txBody>
      </p:sp>
      <p:sp>
        <p:nvSpPr>
          <p:cNvPr id="11" name="Content Placeholder 2"/>
          <p:cNvSpPr>
            <a:spLocks noGrp="1"/>
          </p:cNvSpPr>
          <p:nvPr>
            <p:ph sz="quarter" idx="15" hasCustomPrompt="1"/>
          </p:nvPr>
        </p:nvSpPr>
        <p:spPr>
          <a:xfrm>
            <a:off x="3978110" y="4969692"/>
            <a:ext cx="7334056" cy="790607"/>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b="0" baseline="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marL="0" marR="0" lvl="0" indent="0" algn="l" defTabSz="914400" rtl="0" eaLnBrk="1" fontAlgn="auto" latinLnBrk="0" hangingPunct="1">
              <a:lnSpc>
                <a:spcPct val="140000"/>
              </a:lnSpc>
              <a:spcBef>
                <a:spcPts val="600"/>
              </a:spcBef>
              <a:spcAft>
                <a:spcPts val="600"/>
              </a:spcAft>
              <a:buClrTx/>
              <a:buSzTx/>
              <a:buFont typeface="Arial"/>
              <a:buNone/>
              <a:tabLst/>
              <a:defRPr/>
            </a:pP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de </a:t>
            </a:r>
            <a:r>
              <a:rPr lang="en-US" dirty="0" err="1"/>
              <a:t>quis</a:t>
            </a:r>
            <a:r>
              <a:rPr lang="en-US" dirty="0"/>
              <a:t> </a:t>
            </a:r>
            <a:r>
              <a:rPr lang="en-US" dirty="0" err="1"/>
              <a:t>digendaect</a:t>
            </a:r>
            <a:r>
              <a:rPr lang="en-US" dirty="0"/>
              <a:t> </a:t>
            </a:r>
            <a:r>
              <a:rPr lang="en-US" dirty="0" err="1"/>
              <a:t>velluptatum</a:t>
            </a:r>
            <a:r>
              <a:rPr lang="en-US" dirty="0"/>
              <a:t> quam </a:t>
            </a:r>
            <a:r>
              <a:rPr lang="en-US" dirty="0" err="1"/>
              <a:t>labo</a:t>
            </a:r>
            <a:r>
              <a:rPr lang="en-US" dirty="0"/>
              <a:t>.</a:t>
            </a:r>
          </a:p>
        </p:txBody>
      </p:sp>
      <p:sp>
        <p:nvSpPr>
          <p:cNvPr id="13" name="Date Placeholder 1"/>
          <p:cNvSpPr>
            <a:spLocks noGrp="1"/>
          </p:cNvSpPr>
          <p:nvPr>
            <p:ph type="dt" sz="half" idx="16"/>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4" name="Footer Placeholder 2"/>
          <p:cNvSpPr>
            <a:spLocks noGrp="1"/>
          </p:cNvSpPr>
          <p:nvPr>
            <p:ph type="ftr" sz="quarter" idx="13"/>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15"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
        <p:nvSpPr>
          <p:cNvPr id="17" name="Text Placeholder 3"/>
          <p:cNvSpPr>
            <a:spLocks noGrp="1"/>
          </p:cNvSpPr>
          <p:nvPr>
            <p:ph type="body" sz="quarter" idx="18" hasCustomPrompt="1"/>
          </p:nvPr>
        </p:nvSpPr>
        <p:spPr>
          <a:xfrm>
            <a:off x="406400" y="318910"/>
            <a:ext cx="8348663" cy="364332"/>
          </a:xfrm>
          <a:prstGeom prst="rect">
            <a:avLst/>
          </a:prstGeom>
        </p:spPr>
        <p:txBody>
          <a:bodyPr/>
          <a:lstStyle>
            <a:lvl1pPr marL="0" indent="0">
              <a:buNone/>
              <a:defRPr sz="2800" b="1">
                <a:solidFill>
                  <a:srgbClr val="000000"/>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8" name="Text Placeholder 5"/>
          <p:cNvSpPr>
            <a:spLocks noGrp="1"/>
          </p:cNvSpPr>
          <p:nvPr>
            <p:ph type="body" sz="quarter" idx="19" hasCustomPrompt="1"/>
          </p:nvPr>
        </p:nvSpPr>
        <p:spPr>
          <a:xfrm>
            <a:off x="406400" y="829733"/>
            <a:ext cx="5961063" cy="423863"/>
          </a:xfrm>
          <a:prstGeom prst="rect">
            <a:avLst/>
          </a:prstGeom>
        </p:spPr>
        <p:txBody>
          <a:bodyPr/>
          <a:lstStyle>
            <a:lvl1pPr marL="0" indent="0">
              <a:buNone/>
              <a:defRPr sz="1600" b="0" baseline="0">
                <a:solidFill>
                  <a:srgbClr val="000000"/>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
        <p:nvSpPr>
          <p:cNvPr id="34" name="Text Placeholder 33"/>
          <p:cNvSpPr>
            <a:spLocks noGrp="1"/>
          </p:cNvSpPr>
          <p:nvPr>
            <p:ph type="body" sz="quarter" idx="21" hasCustomPrompt="1"/>
          </p:nvPr>
        </p:nvSpPr>
        <p:spPr>
          <a:xfrm>
            <a:off x="3978110" y="4652874"/>
            <a:ext cx="4006850" cy="366712"/>
          </a:xfrm>
          <a:prstGeom prst="rect">
            <a:avLst/>
          </a:prstGeom>
        </p:spPr>
        <p:txBody>
          <a:bodyPr/>
          <a:lstStyle>
            <a:lvl1pPr marL="0" indent="0">
              <a:buNone/>
              <a:defRPr sz="1600" b="1">
                <a:solidFill>
                  <a:schemeClr val="bg1"/>
                </a:solidFill>
                <a:latin typeface="Verdana" charset="0"/>
                <a:ea typeface="Verdana" charset="0"/>
                <a:cs typeface="Verdana" charset="0"/>
              </a:defRPr>
            </a:lvl1pPr>
            <a:lvl2pPr marL="457200" indent="0">
              <a:buNone/>
              <a:defRPr sz="1600">
                <a:solidFill>
                  <a:schemeClr val="bg1"/>
                </a:solidFill>
                <a:latin typeface="Verdana" charset="0"/>
                <a:ea typeface="Verdana" charset="0"/>
                <a:cs typeface="Verdana" charset="0"/>
              </a:defRPr>
            </a:lvl2pPr>
            <a:lvl3pPr marL="914400" indent="0">
              <a:buNone/>
              <a:defRPr sz="1600">
                <a:solidFill>
                  <a:schemeClr val="bg1"/>
                </a:solidFill>
                <a:latin typeface="Verdana" charset="0"/>
                <a:ea typeface="Verdana" charset="0"/>
                <a:cs typeface="Verdana" charset="0"/>
              </a:defRPr>
            </a:lvl3pPr>
            <a:lvl4pPr marL="1371600" indent="0">
              <a:buNone/>
              <a:defRPr sz="1600">
                <a:solidFill>
                  <a:schemeClr val="bg1"/>
                </a:solidFill>
                <a:latin typeface="Verdana" charset="0"/>
                <a:ea typeface="Verdana" charset="0"/>
                <a:cs typeface="Verdana" charset="0"/>
              </a:defRPr>
            </a:lvl4pPr>
            <a:lvl5pPr marL="1828800" indent="0">
              <a:buNone/>
              <a:defRPr sz="1600">
                <a:solidFill>
                  <a:schemeClr val="bg1"/>
                </a:solidFill>
                <a:latin typeface="Verdana" charset="0"/>
                <a:ea typeface="Verdana" charset="0"/>
                <a:cs typeface="Verdana" charset="0"/>
              </a:defRPr>
            </a:lvl5pPr>
          </a:lstStyle>
          <a:p>
            <a:pPr lvl="0"/>
            <a:r>
              <a:rPr lang="en-US"/>
              <a:t>Key Takeaway:</a:t>
            </a:r>
            <a:endParaRPr lang="en-US" dirty="0"/>
          </a:p>
        </p:txBody>
      </p:sp>
      <p:pic>
        <p:nvPicPr>
          <p:cNvPr id="44" name="Picture 4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6900" y="3009900"/>
            <a:ext cx="813816" cy="813816"/>
          </a:xfrm>
          <a:prstGeom prst="rect">
            <a:avLst/>
          </a:prstGeom>
        </p:spPr>
      </p:pic>
      <p:pic>
        <p:nvPicPr>
          <p:cNvPr id="45" name="Picture 4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6900" y="3009900"/>
            <a:ext cx="813816" cy="81381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ingle Column Slide with Section Image">
    <p:spTree>
      <p:nvGrpSpPr>
        <p:cNvPr id="1" name=""/>
        <p:cNvGrpSpPr/>
        <p:nvPr/>
      </p:nvGrpSpPr>
      <p:grpSpPr>
        <a:xfrm>
          <a:off x="0" y="0"/>
          <a:ext cx="0" cy="0"/>
          <a:chOff x="0" y="0"/>
          <a:chExt cx="0" cy="0"/>
        </a:xfrm>
      </p:grpSpPr>
      <p:sp>
        <p:nvSpPr>
          <p:cNvPr id="8" name="Content Placeholder 2"/>
          <p:cNvSpPr>
            <a:spLocks noGrp="1"/>
          </p:cNvSpPr>
          <p:nvPr>
            <p:ph sz="quarter" idx="13" hasCustomPrompt="1"/>
          </p:nvPr>
        </p:nvSpPr>
        <p:spPr>
          <a:xfrm>
            <a:off x="6195662" y="2039625"/>
            <a:ext cx="5114924" cy="1260784"/>
          </a:xfrm>
          <a:prstGeom prst="rect">
            <a:avLst/>
          </a:prstGeom>
        </p:spPr>
        <p:txBody>
          <a:bodyPr/>
          <a:lstStyle>
            <a:lvl1pPr marL="285750" marR="0" indent="-285750" algn="l" defTabSz="914400" rtl="0" eaLnBrk="1" fontAlgn="auto" latinLnBrk="0" hangingPunct="1">
              <a:lnSpc>
                <a:spcPct val="100000"/>
              </a:lnSpc>
              <a:spcBef>
                <a:spcPts val="600"/>
              </a:spcBef>
              <a:spcAft>
                <a:spcPts val="600"/>
              </a:spcAft>
              <a:buClr>
                <a:srgbClr val="004F89"/>
              </a:buClr>
              <a:buSzPct val="90000"/>
              <a:buFontTx/>
              <a:buBlip>
                <a:blip r:embed="rId2"/>
              </a:buBlip>
              <a:tabLst/>
              <a:defRPr sz="1600" baseline="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endParaRPr lang="en-US" dirty="0"/>
          </a:p>
          <a:p>
            <a:pPr lvl="0"/>
            <a:r>
              <a:rPr lang="en-US" dirty="0"/>
              <a:t>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endParaRPr lang="en-US" dirty="0"/>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endParaRPr lang="en-US" dirty="0"/>
          </a:p>
        </p:txBody>
      </p:sp>
      <p:sp>
        <p:nvSpPr>
          <p:cNvPr id="4" name="Text Placeholder 3"/>
          <p:cNvSpPr>
            <a:spLocks noGrp="1"/>
          </p:cNvSpPr>
          <p:nvPr>
            <p:ph type="body" sz="quarter" idx="14" hasCustomPrompt="1"/>
          </p:nvPr>
        </p:nvSpPr>
        <p:spPr>
          <a:xfrm>
            <a:off x="6195662" y="1624317"/>
            <a:ext cx="4062336" cy="27146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0" i="0" u="none">
                <a:solidFill>
                  <a:srgbClr val="004F89"/>
                </a:solidFill>
                <a:effectLst/>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b="1" dirty="0">
                <a:solidFill>
                  <a:srgbClr val="004F89"/>
                </a:solidFill>
              </a:rPr>
              <a:t>Insert Subheading here</a:t>
            </a:r>
          </a:p>
        </p:txBody>
      </p:sp>
      <p:sp>
        <p:nvSpPr>
          <p:cNvPr id="9" name="Date Placeholder 1"/>
          <p:cNvSpPr>
            <a:spLocks noGrp="1"/>
          </p:cNvSpPr>
          <p:nvPr>
            <p:ph type="dt" sz="half" idx="12"/>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1" name="Footer Placeholder 2"/>
          <p:cNvSpPr>
            <a:spLocks noGrp="1"/>
          </p:cNvSpPr>
          <p:nvPr>
            <p:ph type="ftr" sz="quarter" idx="15"/>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13" name="Slide Number Placeholder 3"/>
          <p:cNvSpPr>
            <a:spLocks noGrp="1"/>
          </p:cNvSpPr>
          <p:nvPr>
            <p:ph type="sldNum" sz="quarter" idx="16"/>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
        <p:nvSpPr>
          <p:cNvPr id="14" name="Text Placeholder 3"/>
          <p:cNvSpPr>
            <a:spLocks noGrp="1"/>
          </p:cNvSpPr>
          <p:nvPr>
            <p:ph type="body" sz="quarter" idx="17" hasCustomPrompt="1"/>
          </p:nvPr>
        </p:nvSpPr>
        <p:spPr>
          <a:xfrm>
            <a:off x="406400" y="318910"/>
            <a:ext cx="8348663" cy="364332"/>
          </a:xfrm>
          <a:prstGeom prst="rect">
            <a:avLst/>
          </a:prstGeom>
        </p:spPr>
        <p:txBody>
          <a:bodyPr/>
          <a:lstStyle>
            <a:lvl1pPr marL="0" indent="0">
              <a:buNone/>
              <a:defRPr sz="2800" b="1">
                <a:solidFill>
                  <a:srgbClr val="000000"/>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5" name="Text Placeholder 5"/>
          <p:cNvSpPr>
            <a:spLocks noGrp="1"/>
          </p:cNvSpPr>
          <p:nvPr>
            <p:ph type="body" sz="quarter" idx="18" hasCustomPrompt="1"/>
          </p:nvPr>
        </p:nvSpPr>
        <p:spPr>
          <a:xfrm>
            <a:off x="406400" y="829733"/>
            <a:ext cx="5961063" cy="423863"/>
          </a:xfrm>
          <a:prstGeom prst="rect">
            <a:avLst/>
          </a:prstGeom>
        </p:spPr>
        <p:txBody>
          <a:bodyPr/>
          <a:lstStyle>
            <a:lvl1pPr marL="0" indent="0">
              <a:buNone/>
              <a:defRPr sz="1600" b="0" baseline="0">
                <a:solidFill>
                  <a:srgbClr val="000000"/>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Copy Slid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971086" y="3025657"/>
            <a:ext cx="3018716" cy="2201373"/>
          </a:xfrm>
          <a:prstGeom prst="rect">
            <a:avLst/>
          </a:prstGeom>
        </p:spPr>
        <p:txBody>
          <a:bodyPr/>
          <a:lstStyle>
            <a:lvl1pPr marL="0" marR="0" indent="0" algn="ctr"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endParaRPr lang="en-US" dirty="0"/>
          </a:p>
        </p:txBody>
      </p:sp>
      <p:sp>
        <p:nvSpPr>
          <p:cNvPr id="15" name="Content Placeholder 2"/>
          <p:cNvSpPr>
            <a:spLocks noGrp="1"/>
          </p:cNvSpPr>
          <p:nvPr>
            <p:ph sz="quarter" idx="13" hasCustomPrompt="1"/>
          </p:nvPr>
        </p:nvSpPr>
        <p:spPr>
          <a:xfrm>
            <a:off x="4586642" y="3026755"/>
            <a:ext cx="3018716" cy="2201373"/>
          </a:xfrm>
          <a:prstGeom prst="rect">
            <a:avLst/>
          </a:prstGeom>
        </p:spPr>
        <p:txBody>
          <a:bodyPr/>
          <a:lstStyle>
            <a:lvl1pPr marL="0" marR="0" indent="0" algn="ctr"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endParaRPr lang="en-US" dirty="0"/>
          </a:p>
        </p:txBody>
      </p:sp>
      <p:sp>
        <p:nvSpPr>
          <p:cNvPr id="16" name="Content Placeholder 2"/>
          <p:cNvSpPr>
            <a:spLocks noGrp="1"/>
          </p:cNvSpPr>
          <p:nvPr>
            <p:ph sz="quarter" idx="14" hasCustomPrompt="1"/>
          </p:nvPr>
        </p:nvSpPr>
        <p:spPr>
          <a:xfrm>
            <a:off x="8202198" y="3025657"/>
            <a:ext cx="3018716" cy="2201373"/>
          </a:xfrm>
          <a:prstGeom prst="rect">
            <a:avLst/>
          </a:prstGeom>
        </p:spPr>
        <p:txBody>
          <a:bodyPr/>
          <a:lstStyle>
            <a:lvl1pPr marL="0" marR="0" indent="0" algn="ctr"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endParaRPr lang="en-US" dirty="0"/>
          </a:p>
        </p:txBody>
      </p:sp>
      <p:sp>
        <p:nvSpPr>
          <p:cNvPr id="11" name="Date Placeholder 1"/>
          <p:cNvSpPr>
            <a:spLocks noGrp="1"/>
          </p:cNvSpPr>
          <p:nvPr>
            <p:ph type="dt" sz="half" idx="15"/>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4" name="Footer Placeholder 2"/>
          <p:cNvSpPr>
            <a:spLocks noGrp="1"/>
          </p:cNvSpPr>
          <p:nvPr>
            <p:ph type="ftr" sz="quarter" idx="16"/>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17"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
        <p:nvSpPr>
          <p:cNvPr id="20" name="Text Placeholder 3"/>
          <p:cNvSpPr>
            <a:spLocks noGrp="1"/>
          </p:cNvSpPr>
          <p:nvPr>
            <p:ph type="body" sz="quarter" idx="18" hasCustomPrompt="1"/>
          </p:nvPr>
        </p:nvSpPr>
        <p:spPr>
          <a:xfrm>
            <a:off x="406400" y="318910"/>
            <a:ext cx="8348663" cy="364332"/>
          </a:xfrm>
          <a:prstGeom prst="rect">
            <a:avLst/>
          </a:prstGeom>
        </p:spPr>
        <p:txBody>
          <a:bodyPr/>
          <a:lstStyle>
            <a:lvl1pPr marL="0" indent="0">
              <a:buNone/>
              <a:defRPr sz="2800" b="1">
                <a:solidFill>
                  <a:srgbClr val="000000"/>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21" name="Text Placeholder 5"/>
          <p:cNvSpPr>
            <a:spLocks noGrp="1"/>
          </p:cNvSpPr>
          <p:nvPr>
            <p:ph type="body" sz="quarter" idx="19" hasCustomPrompt="1"/>
          </p:nvPr>
        </p:nvSpPr>
        <p:spPr>
          <a:xfrm>
            <a:off x="406400" y="829733"/>
            <a:ext cx="5961063" cy="423863"/>
          </a:xfrm>
          <a:prstGeom prst="rect">
            <a:avLst/>
          </a:prstGeom>
        </p:spPr>
        <p:txBody>
          <a:bodyPr/>
          <a:lstStyle>
            <a:lvl1pPr marL="0" indent="0">
              <a:buNone/>
              <a:defRPr sz="1600" b="0" baseline="0">
                <a:solidFill>
                  <a:srgbClr val="000000"/>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Column Copy Slide">
    <p:spTree>
      <p:nvGrpSpPr>
        <p:cNvPr id="1" name=""/>
        <p:cNvGrpSpPr/>
        <p:nvPr/>
      </p:nvGrpSpPr>
      <p:grpSpPr>
        <a:xfrm>
          <a:off x="0" y="0"/>
          <a:ext cx="0" cy="0"/>
          <a:chOff x="0" y="0"/>
          <a:chExt cx="0" cy="0"/>
        </a:xfrm>
      </p:grpSpPr>
      <p:sp>
        <p:nvSpPr>
          <p:cNvPr id="16" name="Content Placeholder 2"/>
          <p:cNvSpPr>
            <a:spLocks noGrp="1"/>
          </p:cNvSpPr>
          <p:nvPr>
            <p:ph sz="quarter" idx="14" hasCustomPrompt="1"/>
          </p:nvPr>
        </p:nvSpPr>
        <p:spPr>
          <a:xfrm>
            <a:off x="7243764" y="1520747"/>
            <a:ext cx="4388662"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2" name="Content Placeholder 2"/>
          <p:cNvSpPr>
            <a:spLocks noGrp="1"/>
          </p:cNvSpPr>
          <p:nvPr>
            <p:ph sz="quarter" idx="15" hasCustomPrompt="1"/>
          </p:nvPr>
        </p:nvSpPr>
        <p:spPr>
          <a:xfrm>
            <a:off x="7243764" y="2866320"/>
            <a:ext cx="4388662"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4" name="Content Placeholder 2"/>
          <p:cNvSpPr>
            <a:spLocks noGrp="1"/>
          </p:cNvSpPr>
          <p:nvPr>
            <p:ph sz="quarter" idx="16" hasCustomPrompt="1"/>
          </p:nvPr>
        </p:nvSpPr>
        <p:spPr>
          <a:xfrm>
            <a:off x="7229476" y="4285704"/>
            <a:ext cx="4388662"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5" name="Date Placeholder 1"/>
          <p:cNvSpPr>
            <a:spLocks noGrp="1"/>
          </p:cNvSpPr>
          <p:nvPr>
            <p:ph type="dt" sz="half" idx="12"/>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8" name="Footer Placeholder 2"/>
          <p:cNvSpPr>
            <a:spLocks noGrp="1"/>
          </p:cNvSpPr>
          <p:nvPr>
            <p:ph type="ftr" sz="quarter" idx="13"/>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20"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37" userDrawn="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Column Copy Slide">
    <p:spTree>
      <p:nvGrpSpPr>
        <p:cNvPr id="1" name=""/>
        <p:cNvGrpSpPr/>
        <p:nvPr/>
      </p:nvGrpSpPr>
      <p:grpSpPr>
        <a:xfrm>
          <a:off x="0" y="0"/>
          <a:ext cx="0" cy="0"/>
          <a:chOff x="0" y="0"/>
          <a:chExt cx="0" cy="0"/>
        </a:xfrm>
      </p:grpSpPr>
      <p:sp>
        <p:nvSpPr>
          <p:cNvPr id="17" name="Content Placeholder 2"/>
          <p:cNvSpPr>
            <a:spLocks noGrp="1"/>
          </p:cNvSpPr>
          <p:nvPr>
            <p:ph sz="quarter" idx="14" hasCustomPrompt="1"/>
          </p:nvPr>
        </p:nvSpPr>
        <p:spPr>
          <a:xfrm>
            <a:off x="7629530" y="1520747"/>
            <a:ext cx="4014783"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22" name="Content Placeholder 2"/>
          <p:cNvSpPr>
            <a:spLocks noGrp="1"/>
          </p:cNvSpPr>
          <p:nvPr>
            <p:ph sz="quarter" idx="15" hasCustomPrompt="1"/>
          </p:nvPr>
        </p:nvSpPr>
        <p:spPr>
          <a:xfrm>
            <a:off x="7629530" y="2866320"/>
            <a:ext cx="4014783"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23" name="Content Placeholder 2"/>
          <p:cNvSpPr>
            <a:spLocks noGrp="1"/>
          </p:cNvSpPr>
          <p:nvPr>
            <p:ph sz="quarter" idx="16" hasCustomPrompt="1"/>
          </p:nvPr>
        </p:nvSpPr>
        <p:spPr>
          <a:xfrm>
            <a:off x="7615242" y="4285704"/>
            <a:ext cx="4014783"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3" name="Date Placeholder 1"/>
          <p:cNvSpPr>
            <a:spLocks noGrp="1"/>
          </p:cNvSpPr>
          <p:nvPr>
            <p:ph type="dt" sz="half" idx="12"/>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4"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6"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4103A"/>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838200" y="2360971"/>
            <a:ext cx="10515600" cy="836244"/>
          </a:xfrm>
          <a:prstGeom prst="rect">
            <a:avLst/>
          </a:prstGeom>
        </p:spPr>
        <p:txBody>
          <a:bodyPr anchor="b">
            <a:normAutofit/>
          </a:bodyPr>
          <a:lstStyle>
            <a:lvl1pPr>
              <a:defRPr sz="3600" b="1" i="0" baseline="0">
                <a:solidFill>
                  <a:schemeClr val="bg1"/>
                </a:solidFill>
                <a:latin typeface="Verdana" charset="0"/>
                <a:ea typeface="Verdana" charset="0"/>
                <a:cs typeface="Verdana" charset="0"/>
              </a:defRPr>
            </a:lvl1pPr>
          </a:lstStyle>
          <a:p>
            <a:r>
              <a:rPr lang="en-US" dirty="0"/>
              <a:t>Insert Master Title Here</a:t>
            </a:r>
          </a:p>
        </p:txBody>
      </p:sp>
      <p:sp>
        <p:nvSpPr>
          <p:cNvPr id="18" name="Content Placeholder 2"/>
          <p:cNvSpPr>
            <a:spLocks noGrp="1"/>
          </p:cNvSpPr>
          <p:nvPr>
            <p:ph idx="10" hasCustomPrompt="1"/>
          </p:nvPr>
        </p:nvSpPr>
        <p:spPr>
          <a:xfrm>
            <a:off x="838200" y="3364472"/>
            <a:ext cx="10515600" cy="393402"/>
          </a:xfrm>
          <a:prstGeom prst="rect">
            <a:avLst/>
          </a:prstGeom>
        </p:spPr>
        <p:txBody>
          <a:bodyPr anchor="ctr"/>
          <a:lstStyle>
            <a:lvl1pPr>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1600" dirty="0">
                <a:solidFill>
                  <a:schemeClr val="bg1"/>
                </a:solidFill>
                <a:latin typeface="Verdana" charset="0"/>
                <a:ea typeface="Verdana" charset="0"/>
                <a:cs typeface="Verdana" charset="0"/>
              </a:rPr>
              <a:t>Insert subheading here</a:t>
            </a:r>
          </a:p>
        </p:txBody>
      </p:sp>
      <p:sp>
        <p:nvSpPr>
          <p:cNvPr id="7" name="Text Placeholder 6"/>
          <p:cNvSpPr>
            <a:spLocks noGrp="1"/>
          </p:cNvSpPr>
          <p:nvPr>
            <p:ph type="body" sz="quarter" idx="11" hasCustomPrompt="1"/>
          </p:nvPr>
        </p:nvSpPr>
        <p:spPr>
          <a:xfrm>
            <a:off x="838200" y="3925131"/>
            <a:ext cx="10515600" cy="355070"/>
          </a:xfrm>
          <a:prstGeom prst="rect">
            <a:avLst/>
          </a:prstGeom>
        </p:spPr>
        <p:txBody>
          <a:bodyPr/>
          <a:lstStyle>
            <a:lvl1pPr>
              <a:defRPr sz="1600" baseline="0">
                <a:solidFill>
                  <a:schemeClr val="bg1"/>
                </a:solidFill>
              </a:defRPr>
            </a:lvl1pPr>
          </a:lstStyle>
          <a:p>
            <a:r>
              <a:rPr lang="en-US" sz="2000" dirty="0">
                <a:solidFill>
                  <a:schemeClr val="bg1"/>
                </a:solidFill>
                <a:latin typeface="Verdana" charset="0"/>
                <a:ea typeface="Verdana" charset="0"/>
                <a:cs typeface="Verdana" charset="0"/>
              </a:rPr>
              <a:t>Insert authors name or date here</a:t>
            </a:r>
          </a:p>
        </p:txBody>
      </p:sp>
      <p:sp>
        <p:nvSpPr>
          <p:cNvPr id="8"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9"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0"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2 Column Copy Slid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07112" y="1624317"/>
            <a:ext cx="3750551" cy="4387016"/>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a:t>
            </a:r>
            <a:r>
              <a:rPr lang="en-US" dirty="0" err="1"/>
              <a:t>qam</a:t>
            </a:r>
            <a:r>
              <a:rPr lang="en-US" dirty="0"/>
              <a:t> </a:t>
            </a:r>
            <a:r>
              <a:rPr lang="en-US" dirty="0" err="1"/>
              <a:t>labo</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a:t>
            </a:r>
          </a:p>
          <a:p>
            <a:pPr lvl="0"/>
            <a:endParaRPr lang="en-US" dirty="0"/>
          </a:p>
        </p:txBody>
      </p:sp>
      <p:graphicFrame>
        <p:nvGraphicFramePr>
          <p:cNvPr id="20" name="Table 19"/>
          <p:cNvGraphicFramePr>
            <a:graphicFrameLocks noGrp="1"/>
          </p:cNvGraphicFramePr>
          <p:nvPr userDrawn="1">
            <p:extLst>
              <p:ext uri="{D42A27DB-BD31-4B8C-83A1-F6EECF244321}">
                <p14:modId xmlns:p14="http://schemas.microsoft.com/office/powerpoint/2010/main" val="571104574"/>
              </p:ext>
            </p:extLst>
          </p:nvPr>
        </p:nvGraphicFramePr>
        <p:xfrm>
          <a:off x="4963940" y="1624317"/>
          <a:ext cx="6308010" cy="3923976"/>
        </p:xfrm>
        <a:graphic>
          <a:graphicData uri="http://schemas.openxmlformats.org/drawingml/2006/table">
            <a:tbl>
              <a:tblPr firstRow="1" bandRow="1">
                <a:tableStyleId>{073A0DAA-6AF3-43AB-8588-CEC1D06C72B9}</a:tableStyleId>
              </a:tblPr>
              <a:tblGrid>
                <a:gridCol w="1261602">
                  <a:extLst>
                    <a:ext uri="{9D8B030D-6E8A-4147-A177-3AD203B41FA5}">
                      <a16:colId xmlns:a16="http://schemas.microsoft.com/office/drawing/2014/main" val="20000"/>
                    </a:ext>
                  </a:extLst>
                </a:gridCol>
                <a:gridCol w="1261602">
                  <a:extLst>
                    <a:ext uri="{9D8B030D-6E8A-4147-A177-3AD203B41FA5}">
                      <a16:colId xmlns:a16="http://schemas.microsoft.com/office/drawing/2014/main" val="20001"/>
                    </a:ext>
                  </a:extLst>
                </a:gridCol>
                <a:gridCol w="1261602">
                  <a:extLst>
                    <a:ext uri="{9D8B030D-6E8A-4147-A177-3AD203B41FA5}">
                      <a16:colId xmlns:a16="http://schemas.microsoft.com/office/drawing/2014/main" val="20002"/>
                    </a:ext>
                  </a:extLst>
                </a:gridCol>
                <a:gridCol w="1261602">
                  <a:extLst>
                    <a:ext uri="{9D8B030D-6E8A-4147-A177-3AD203B41FA5}">
                      <a16:colId xmlns:a16="http://schemas.microsoft.com/office/drawing/2014/main" val="20003"/>
                    </a:ext>
                  </a:extLst>
                </a:gridCol>
                <a:gridCol w="1261602">
                  <a:extLst>
                    <a:ext uri="{9D8B030D-6E8A-4147-A177-3AD203B41FA5}">
                      <a16:colId xmlns:a16="http://schemas.microsoft.com/office/drawing/2014/main" val="20004"/>
                    </a:ext>
                  </a:extLst>
                </a:gridCol>
              </a:tblGrid>
              <a:tr h="504000">
                <a:tc gridSpan="5">
                  <a:txBody>
                    <a:bodyPr/>
                    <a:lstStyle/>
                    <a:p>
                      <a:pPr algn="ctr"/>
                      <a:r>
                        <a:rPr lang="en-US" sz="1600" b="0" dirty="0">
                          <a:latin typeface="Verdana" charset="0"/>
                          <a:ea typeface="Verdana" charset="0"/>
                          <a:cs typeface="Verdana" charset="0"/>
                        </a:rPr>
                        <a:t>Example Table Header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1"/>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2"/>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3"/>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4"/>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5"/>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6"/>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7"/>
                  </a:ext>
                </a:extLst>
              </a:tr>
              <a:tr h="427497">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tc>
                  <a:txBody>
                    <a:bodyPr/>
                    <a:lstStyle/>
                    <a:p>
                      <a:endParaRPr lang="en-US" sz="1600" b="0" dirty="0">
                        <a:latin typeface="Verdana" charset="0"/>
                        <a:ea typeface="Verdana" charset="0"/>
                        <a:cs typeface="Verdana" charset="0"/>
                      </a:endParaRPr>
                    </a:p>
                  </a:txBody>
                  <a:tcPr anchor="ctr"/>
                </a:tc>
                <a:extLst>
                  <a:ext uri="{0D108BD9-81ED-4DB2-BD59-A6C34878D82A}">
                    <a16:rowId xmlns:a16="http://schemas.microsoft.com/office/drawing/2014/main" val="10008"/>
                  </a:ext>
                </a:extLst>
              </a:tr>
            </a:tbl>
          </a:graphicData>
        </a:graphic>
      </p:graphicFrame>
      <p:sp>
        <p:nvSpPr>
          <p:cNvPr id="8" name="Date Placeholder 1"/>
          <p:cNvSpPr>
            <a:spLocks noGrp="1"/>
          </p:cNvSpPr>
          <p:nvPr>
            <p:ph type="dt" sz="half" idx="13"/>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0" name="Footer Placeholder 2"/>
          <p:cNvSpPr>
            <a:spLocks noGrp="1"/>
          </p:cNvSpPr>
          <p:nvPr>
            <p:ph type="ftr" sz="quarter" idx="14"/>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11" name="Slide Number Placeholder 3"/>
          <p:cNvSpPr>
            <a:spLocks noGrp="1"/>
          </p:cNvSpPr>
          <p:nvPr>
            <p:ph type="sldNum" sz="quarter" idx="15"/>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
        <p:nvSpPr>
          <p:cNvPr id="9" name="Text Placeholder 3"/>
          <p:cNvSpPr>
            <a:spLocks noGrp="1"/>
          </p:cNvSpPr>
          <p:nvPr>
            <p:ph type="body" sz="quarter" idx="17" hasCustomPrompt="1"/>
          </p:nvPr>
        </p:nvSpPr>
        <p:spPr>
          <a:xfrm>
            <a:off x="406400" y="318910"/>
            <a:ext cx="8348663" cy="364332"/>
          </a:xfrm>
          <a:prstGeom prst="rect">
            <a:avLst/>
          </a:prstGeom>
        </p:spPr>
        <p:txBody>
          <a:bodyPr/>
          <a:lstStyle>
            <a:lvl1pPr marL="0" indent="0">
              <a:buNone/>
              <a:defRPr sz="2800" b="1">
                <a:solidFill>
                  <a:srgbClr val="000000"/>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2" name="Text Placeholder 5"/>
          <p:cNvSpPr>
            <a:spLocks noGrp="1"/>
          </p:cNvSpPr>
          <p:nvPr>
            <p:ph type="body" sz="quarter" idx="18" hasCustomPrompt="1"/>
          </p:nvPr>
        </p:nvSpPr>
        <p:spPr>
          <a:xfrm>
            <a:off x="406400" y="829733"/>
            <a:ext cx="5961063" cy="423863"/>
          </a:xfrm>
          <a:prstGeom prst="rect">
            <a:avLst/>
          </a:prstGeom>
        </p:spPr>
        <p:txBody>
          <a:bodyPr/>
          <a:lstStyle>
            <a:lvl1pPr marL="0" indent="0">
              <a:buNone/>
              <a:defRPr sz="1600" b="0" baseline="0">
                <a:solidFill>
                  <a:srgbClr val="000000"/>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opy Slid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07112" y="1624317"/>
            <a:ext cx="5282488" cy="4387016"/>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dirty="0"/>
          </a:p>
          <a:p>
            <a:pPr lvl="0"/>
            <a:endParaRPr lang="en-US" dirty="0"/>
          </a:p>
        </p:txBody>
      </p:sp>
      <p:sp>
        <p:nvSpPr>
          <p:cNvPr id="12" name="Content Placeholder 2"/>
          <p:cNvSpPr>
            <a:spLocks noGrp="1"/>
          </p:cNvSpPr>
          <p:nvPr>
            <p:ph sz="quarter" idx="13" hasCustomPrompt="1"/>
          </p:nvPr>
        </p:nvSpPr>
        <p:spPr>
          <a:xfrm>
            <a:off x="6181374" y="1624317"/>
            <a:ext cx="5282488" cy="4387016"/>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dirty="0"/>
          </a:p>
          <a:p>
            <a:pPr lvl="0"/>
            <a:endParaRPr lang="en-US" dirty="0"/>
          </a:p>
        </p:txBody>
      </p:sp>
      <p:sp>
        <p:nvSpPr>
          <p:cNvPr id="8" name="Date Placeholder 1"/>
          <p:cNvSpPr>
            <a:spLocks noGrp="1"/>
          </p:cNvSpPr>
          <p:nvPr>
            <p:ph type="dt" sz="half" idx="14"/>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9" name="Footer Placeholder 2"/>
          <p:cNvSpPr>
            <a:spLocks noGrp="1"/>
          </p:cNvSpPr>
          <p:nvPr>
            <p:ph type="ftr" sz="quarter" idx="15"/>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0" name="Slide Number Placeholder 3"/>
          <p:cNvSpPr>
            <a:spLocks noGrp="1"/>
          </p:cNvSpPr>
          <p:nvPr>
            <p:ph type="sldNum" sz="quarter" idx="16"/>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
        <p:nvSpPr>
          <p:cNvPr id="11" name="Text Placeholder 3"/>
          <p:cNvSpPr>
            <a:spLocks noGrp="1"/>
          </p:cNvSpPr>
          <p:nvPr>
            <p:ph type="body" sz="quarter" idx="17" hasCustomPrompt="1"/>
          </p:nvPr>
        </p:nvSpPr>
        <p:spPr>
          <a:xfrm>
            <a:off x="406400" y="318910"/>
            <a:ext cx="8348663" cy="364332"/>
          </a:xfrm>
          <a:prstGeom prst="rect">
            <a:avLst/>
          </a:prstGeom>
        </p:spPr>
        <p:txBody>
          <a:bodyPr/>
          <a:lstStyle>
            <a:lvl1pPr marL="0" indent="0">
              <a:buNone/>
              <a:defRPr sz="2800" b="1">
                <a:solidFill>
                  <a:schemeClr val="bg1"/>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4" name="Text Placeholder 5"/>
          <p:cNvSpPr>
            <a:spLocks noGrp="1"/>
          </p:cNvSpPr>
          <p:nvPr>
            <p:ph type="body" sz="quarter" idx="18" hasCustomPrompt="1"/>
          </p:nvPr>
        </p:nvSpPr>
        <p:spPr>
          <a:xfrm>
            <a:off x="406400" y="829733"/>
            <a:ext cx="5961063" cy="423863"/>
          </a:xfrm>
          <a:prstGeom prst="rect">
            <a:avLst/>
          </a:prstGeom>
        </p:spPr>
        <p:txBody>
          <a:bodyPr/>
          <a:lstStyle>
            <a:lvl1pPr marL="0" indent="0">
              <a:buNone/>
              <a:defRPr sz="1600" b="0" baseline="0">
                <a:solidFill>
                  <a:schemeClr val="bg1"/>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Slide with Section Imag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2757488" y="1624317"/>
            <a:ext cx="8886824" cy="1476071"/>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baseline="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a:t>
            </a:r>
          </a:p>
          <a:p>
            <a:pPr lvl="0"/>
            <a:endParaRPr lang="en-US" dirty="0"/>
          </a:p>
        </p:txBody>
      </p:sp>
      <p:sp>
        <p:nvSpPr>
          <p:cNvPr id="8" name="Content Placeholder 2"/>
          <p:cNvSpPr>
            <a:spLocks noGrp="1"/>
          </p:cNvSpPr>
          <p:nvPr>
            <p:ph sz="quarter" idx="13" hasCustomPrompt="1"/>
          </p:nvPr>
        </p:nvSpPr>
        <p:spPr>
          <a:xfrm>
            <a:off x="2757488" y="3853171"/>
            <a:ext cx="8886824" cy="1833258"/>
          </a:xfrm>
          <a:prstGeom prst="rect">
            <a:avLst/>
          </a:prstGeom>
        </p:spPr>
        <p:txBody>
          <a:bodyPr/>
          <a:lstStyle>
            <a:lvl1pPr marL="0" marR="0" indent="0" algn="l" defTabSz="914400" rtl="0" eaLnBrk="1" fontAlgn="auto" latinLnBrk="0" hangingPunct="1">
              <a:lnSpc>
                <a:spcPct val="100000"/>
              </a:lnSpc>
              <a:spcBef>
                <a:spcPts val="600"/>
              </a:spcBef>
              <a:spcAft>
                <a:spcPts val="600"/>
              </a:spcAft>
              <a:buClr>
                <a:srgbClr val="004F89"/>
              </a:buClr>
              <a:buSzTx/>
              <a:buFont typeface="Arial" charset="0"/>
              <a:buNone/>
              <a:tabLst/>
              <a:defRPr sz="1600" baseline="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a:t>
            </a:r>
          </a:p>
          <a:p>
            <a:pPr lvl="0"/>
            <a:r>
              <a:rPr lang="en-US" dirty="0"/>
              <a:t>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3" name="Text Placeholder 12"/>
          <p:cNvSpPr>
            <a:spLocks noGrp="1"/>
          </p:cNvSpPr>
          <p:nvPr>
            <p:ph type="body" sz="quarter" idx="16" hasCustomPrompt="1"/>
          </p:nvPr>
        </p:nvSpPr>
        <p:spPr>
          <a:xfrm>
            <a:off x="2757488" y="3386138"/>
            <a:ext cx="6000750" cy="357187"/>
          </a:xfrm>
          <a:prstGeom prst="rect">
            <a:avLst/>
          </a:prstGeom>
        </p:spPr>
        <p:txBody>
          <a:bodyPr/>
          <a:lstStyle>
            <a:lvl1pPr>
              <a:defRPr sz="1600" b="1" i="0" baseline="0">
                <a:solidFill>
                  <a:schemeClr val="bg1"/>
                </a:solidFill>
                <a:latin typeface="Verdana" charset="0"/>
                <a:ea typeface="Verdana" charset="0"/>
                <a:cs typeface="Verdan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Subheading Here</a:t>
            </a:r>
          </a:p>
        </p:txBody>
      </p:sp>
      <p:sp>
        <p:nvSpPr>
          <p:cNvPr id="9" name="Date Placeholder 1"/>
          <p:cNvSpPr>
            <a:spLocks noGrp="1"/>
          </p:cNvSpPr>
          <p:nvPr>
            <p:ph type="dt" sz="half" idx="17"/>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10" name="Footer Placeholder 2"/>
          <p:cNvSpPr>
            <a:spLocks noGrp="1"/>
          </p:cNvSpPr>
          <p:nvPr>
            <p:ph type="ftr" sz="quarter" idx="18"/>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1"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
        <p:nvSpPr>
          <p:cNvPr id="14" name="Text Placeholder 3"/>
          <p:cNvSpPr>
            <a:spLocks noGrp="1"/>
          </p:cNvSpPr>
          <p:nvPr>
            <p:ph type="body" sz="quarter" idx="19" hasCustomPrompt="1"/>
          </p:nvPr>
        </p:nvSpPr>
        <p:spPr>
          <a:xfrm>
            <a:off x="406400" y="318910"/>
            <a:ext cx="8348663" cy="364332"/>
          </a:xfrm>
          <a:prstGeom prst="rect">
            <a:avLst/>
          </a:prstGeom>
        </p:spPr>
        <p:txBody>
          <a:bodyPr/>
          <a:lstStyle>
            <a:lvl1pPr marL="0" indent="0">
              <a:buNone/>
              <a:defRPr sz="2800" b="1">
                <a:solidFill>
                  <a:schemeClr val="bg1"/>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5" name="Text Placeholder 5"/>
          <p:cNvSpPr>
            <a:spLocks noGrp="1"/>
          </p:cNvSpPr>
          <p:nvPr>
            <p:ph type="body" sz="quarter" idx="20" hasCustomPrompt="1"/>
          </p:nvPr>
        </p:nvSpPr>
        <p:spPr>
          <a:xfrm>
            <a:off x="406400" y="829733"/>
            <a:ext cx="5961063" cy="423863"/>
          </a:xfrm>
          <a:prstGeom prst="rect">
            <a:avLst/>
          </a:prstGeom>
        </p:spPr>
        <p:txBody>
          <a:bodyPr/>
          <a:lstStyle>
            <a:lvl1pPr marL="0" indent="0">
              <a:buNone/>
              <a:defRPr sz="1600" b="0" baseline="0">
                <a:solidFill>
                  <a:schemeClr val="bg1"/>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ngle Column Slide with Section Image">
    <p:spTree>
      <p:nvGrpSpPr>
        <p:cNvPr id="1" name=""/>
        <p:cNvGrpSpPr/>
        <p:nvPr/>
      </p:nvGrpSpPr>
      <p:grpSpPr>
        <a:xfrm>
          <a:off x="0" y="0"/>
          <a:ext cx="0" cy="0"/>
          <a:chOff x="0" y="0"/>
          <a:chExt cx="0" cy="0"/>
        </a:xfrm>
      </p:grpSpPr>
      <p:graphicFrame>
        <p:nvGraphicFramePr>
          <p:cNvPr id="2" name="Chart 1"/>
          <p:cNvGraphicFramePr/>
          <p:nvPr userDrawn="1">
            <p:extLst>
              <p:ext uri="{D42A27DB-BD31-4B8C-83A1-F6EECF244321}">
                <p14:modId xmlns:p14="http://schemas.microsoft.com/office/powerpoint/2010/main" val="24078645"/>
              </p:ext>
            </p:extLst>
          </p:nvPr>
        </p:nvGraphicFramePr>
        <p:xfrm>
          <a:off x="-161214" y="1439335"/>
          <a:ext cx="5476164" cy="4855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userDrawn="1">
            <p:extLst>
              <p:ext uri="{D42A27DB-BD31-4B8C-83A1-F6EECF244321}">
                <p14:modId xmlns:p14="http://schemas.microsoft.com/office/powerpoint/2010/main" val="1515667979"/>
              </p:ext>
            </p:extLst>
          </p:nvPr>
        </p:nvGraphicFramePr>
        <p:xfrm>
          <a:off x="5314950" y="3571874"/>
          <a:ext cx="5995635" cy="2586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p:cNvSpPr>
            <a:spLocks noGrp="1"/>
          </p:cNvSpPr>
          <p:nvPr>
            <p:ph type="body" sz="quarter" idx="16" hasCustomPrompt="1"/>
          </p:nvPr>
        </p:nvSpPr>
        <p:spPr>
          <a:xfrm>
            <a:off x="6196013" y="1571625"/>
            <a:ext cx="4933950" cy="468313"/>
          </a:xfrm>
          <a:prstGeom prst="rect">
            <a:avLst/>
          </a:prstGeom>
        </p:spPr>
        <p:txBody>
          <a:bodyPr/>
          <a:lstStyle>
            <a:lvl1pPr>
              <a:defRPr sz="1600" b="1" i="0" baseline="0">
                <a:solidFill>
                  <a:schemeClr val="bg1"/>
                </a:solidFill>
                <a:latin typeface="Verdana" charset="0"/>
                <a:ea typeface="Verdana" charset="0"/>
                <a:cs typeface="Verdan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t>
            </a:r>
            <a:r>
              <a:rPr lang="en-US" dirty="0" err="1"/>
              <a:t>Subheader</a:t>
            </a:r>
            <a:r>
              <a:rPr lang="en-US" dirty="0"/>
              <a:t> Here</a:t>
            </a:r>
          </a:p>
        </p:txBody>
      </p:sp>
      <p:sp>
        <p:nvSpPr>
          <p:cNvPr id="15" name="Content Placeholder 2"/>
          <p:cNvSpPr>
            <a:spLocks noGrp="1"/>
          </p:cNvSpPr>
          <p:nvPr>
            <p:ph sz="quarter" idx="13" hasCustomPrompt="1"/>
          </p:nvPr>
        </p:nvSpPr>
        <p:spPr>
          <a:xfrm>
            <a:off x="6196013" y="2128599"/>
            <a:ext cx="5114924" cy="1260784"/>
          </a:xfrm>
          <a:prstGeom prst="rect">
            <a:avLst/>
          </a:prstGeom>
        </p:spPr>
        <p:txBody>
          <a:bodyPr/>
          <a:lstStyle>
            <a:lvl1pPr marL="285750" marR="0" indent="-285750" algn="l" defTabSz="914400" rtl="0" eaLnBrk="1" fontAlgn="auto" latinLnBrk="0" hangingPunct="1">
              <a:lnSpc>
                <a:spcPct val="100000"/>
              </a:lnSpc>
              <a:spcBef>
                <a:spcPts val="600"/>
              </a:spcBef>
              <a:spcAft>
                <a:spcPts val="600"/>
              </a:spcAft>
              <a:buClr>
                <a:srgbClr val="004F89"/>
              </a:buClr>
              <a:buSzPct val="90000"/>
              <a:buFontTx/>
              <a:buBlip>
                <a:blip r:embed="rId4"/>
              </a:buBlip>
              <a:tabLst/>
              <a:defRPr sz="1600" baseline="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endParaRPr lang="en-US" dirty="0"/>
          </a:p>
          <a:p>
            <a:pPr lvl="0"/>
            <a:r>
              <a:rPr lang="en-US" dirty="0"/>
              <a:t>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endParaRPr lang="en-US" dirty="0"/>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endParaRPr lang="en-US" dirty="0"/>
          </a:p>
        </p:txBody>
      </p:sp>
      <p:sp>
        <p:nvSpPr>
          <p:cNvPr id="10"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11" name="Footer Placeholder 2"/>
          <p:cNvSpPr>
            <a:spLocks noGrp="1"/>
          </p:cNvSpPr>
          <p:nvPr>
            <p:ph type="ftr" sz="quarter" idx="17"/>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3"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
        <p:nvSpPr>
          <p:cNvPr id="14" name="Text Placeholder 3"/>
          <p:cNvSpPr>
            <a:spLocks noGrp="1"/>
          </p:cNvSpPr>
          <p:nvPr>
            <p:ph type="body" sz="quarter" idx="18" hasCustomPrompt="1"/>
          </p:nvPr>
        </p:nvSpPr>
        <p:spPr>
          <a:xfrm>
            <a:off x="406400" y="318910"/>
            <a:ext cx="8348663" cy="364332"/>
          </a:xfrm>
          <a:prstGeom prst="rect">
            <a:avLst/>
          </a:prstGeom>
        </p:spPr>
        <p:txBody>
          <a:bodyPr/>
          <a:lstStyle>
            <a:lvl1pPr marL="0" indent="0">
              <a:buNone/>
              <a:defRPr sz="2800" b="1">
                <a:solidFill>
                  <a:schemeClr val="bg1"/>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6" name="Text Placeholder 5"/>
          <p:cNvSpPr>
            <a:spLocks noGrp="1"/>
          </p:cNvSpPr>
          <p:nvPr>
            <p:ph type="body" sz="quarter" idx="19" hasCustomPrompt="1"/>
          </p:nvPr>
        </p:nvSpPr>
        <p:spPr>
          <a:xfrm>
            <a:off x="406400" y="829733"/>
            <a:ext cx="5961063" cy="423863"/>
          </a:xfrm>
          <a:prstGeom prst="rect">
            <a:avLst/>
          </a:prstGeom>
        </p:spPr>
        <p:txBody>
          <a:bodyPr/>
          <a:lstStyle>
            <a:lvl1pPr marL="0" indent="0">
              <a:buNone/>
              <a:defRPr sz="1600" b="0" baseline="0">
                <a:solidFill>
                  <a:schemeClr val="bg1"/>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Column Copy Slid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971086" y="3025657"/>
            <a:ext cx="3018716" cy="2201373"/>
          </a:xfrm>
          <a:prstGeom prst="rect">
            <a:avLst/>
          </a:prstGeom>
        </p:spPr>
        <p:txBody>
          <a:bodyPr/>
          <a:lstStyle>
            <a:lvl1pPr marL="0" marR="0" indent="0" algn="ctr"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endParaRPr lang="en-US" dirty="0"/>
          </a:p>
        </p:txBody>
      </p:sp>
      <p:sp>
        <p:nvSpPr>
          <p:cNvPr id="15" name="Content Placeholder 2"/>
          <p:cNvSpPr>
            <a:spLocks noGrp="1"/>
          </p:cNvSpPr>
          <p:nvPr>
            <p:ph sz="quarter" idx="13" hasCustomPrompt="1"/>
          </p:nvPr>
        </p:nvSpPr>
        <p:spPr>
          <a:xfrm>
            <a:off x="4586642" y="3026755"/>
            <a:ext cx="3018716" cy="2201373"/>
          </a:xfrm>
          <a:prstGeom prst="rect">
            <a:avLst/>
          </a:prstGeom>
        </p:spPr>
        <p:txBody>
          <a:bodyPr/>
          <a:lstStyle>
            <a:lvl1pPr marL="0" marR="0" indent="0" algn="ctr"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endParaRPr lang="en-US" dirty="0"/>
          </a:p>
        </p:txBody>
      </p:sp>
      <p:sp>
        <p:nvSpPr>
          <p:cNvPr id="16" name="Content Placeholder 2"/>
          <p:cNvSpPr>
            <a:spLocks noGrp="1"/>
          </p:cNvSpPr>
          <p:nvPr>
            <p:ph sz="quarter" idx="14" hasCustomPrompt="1"/>
          </p:nvPr>
        </p:nvSpPr>
        <p:spPr>
          <a:xfrm>
            <a:off x="8202198" y="3025657"/>
            <a:ext cx="3018716" cy="2201373"/>
          </a:xfrm>
          <a:prstGeom prst="rect">
            <a:avLst/>
          </a:prstGeom>
        </p:spPr>
        <p:txBody>
          <a:bodyPr/>
          <a:lstStyle>
            <a:lvl1pPr marL="0" marR="0" indent="0" algn="ctr"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a:t>
            </a:r>
          </a:p>
          <a:p>
            <a:pPr lvl="0"/>
            <a:endParaRPr lang="en-US" dirty="0"/>
          </a:p>
        </p:txBody>
      </p:sp>
      <p:pic>
        <p:nvPicPr>
          <p:cNvPr id="4" name="Picture 3"/>
          <p:cNvPicPr>
            <a:picLocks noChangeAspect="1"/>
          </p:cNvPicPr>
          <p:nvPr userDrawn="1"/>
        </p:nvPicPr>
        <p:blipFill>
          <a:blip r:embed="rId2"/>
          <a:stretch>
            <a:fillRect/>
          </a:stretch>
        </p:blipFill>
        <p:spPr>
          <a:xfrm>
            <a:off x="2056571" y="1995541"/>
            <a:ext cx="847745" cy="688792"/>
          </a:xfrm>
          <a:prstGeom prst="rect">
            <a:avLst/>
          </a:prstGeom>
        </p:spPr>
      </p:pic>
      <p:pic>
        <p:nvPicPr>
          <p:cNvPr id="12" name="Picture 11"/>
          <p:cNvPicPr>
            <a:picLocks noChangeAspect="1"/>
          </p:cNvPicPr>
          <p:nvPr userDrawn="1"/>
        </p:nvPicPr>
        <p:blipFill>
          <a:blip r:embed="rId2"/>
          <a:stretch>
            <a:fillRect/>
          </a:stretch>
        </p:blipFill>
        <p:spPr>
          <a:xfrm>
            <a:off x="5661794" y="1995541"/>
            <a:ext cx="847745" cy="688792"/>
          </a:xfrm>
          <a:prstGeom prst="rect">
            <a:avLst/>
          </a:prstGeom>
        </p:spPr>
      </p:pic>
      <p:pic>
        <p:nvPicPr>
          <p:cNvPr id="14" name="Picture 13"/>
          <p:cNvPicPr>
            <a:picLocks noChangeAspect="1"/>
          </p:cNvPicPr>
          <p:nvPr userDrawn="1"/>
        </p:nvPicPr>
        <p:blipFill>
          <a:blip r:embed="rId2"/>
          <a:stretch>
            <a:fillRect/>
          </a:stretch>
        </p:blipFill>
        <p:spPr>
          <a:xfrm>
            <a:off x="9287683" y="1995541"/>
            <a:ext cx="847745" cy="688792"/>
          </a:xfrm>
          <a:prstGeom prst="rect">
            <a:avLst/>
          </a:prstGeom>
        </p:spPr>
      </p:pic>
      <p:sp>
        <p:nvSpPr>
          <p:cNvPr id="11" name="Date Placeholder 1"/>
          <p:cNvSpPr>
            <a:spLocks noGrp="1"/>
          </p:cNvSpPr>
          <p:nvPr>
            <p:ph type="dt" sz="half" idx="15"/>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18" name="Footer Placeholder 2"/>
          <p:cNvSpPr>
            <a:spLocks noGrp="1"/>
          </p:cNvSpPr>
          <p:nvPr>
            <p:ph type="ftr" sz="quarter" idx="16"/>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9"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
        <p:nvSpPr>
          <p:cNvPr id="17" name="Text Placeholder 3"/>
          <p:cNvSpPr>
            <a:spLocks noGrp="1"/>
          </p:cNvSpPr>
          <p:nvPr>
            <p:ph type="body" sz="quarter" idx="18" hasCustomPrompt="1"/>
          </p:nvPr>
        </p:nvSpPr>
        <p:spPr>
          <a:xfrm>
            <a:off x="406400" y="318910"/>
            <a:ext cx="8348663" cy="364332"/>
          </a:xfrm>
          <a:prstGeom prst="rect">
            <a:avLst/>
          </a:prstGeom>
        </p:spPr>
        <p:txBody>
          <a:bodyPr/>
          <a:lstStyle>
            <a:lvl1pPr marL="0" indent="0">
              <a:buNone/>
              <a:defRPr sz="2800" b="1">
                <a:solidFill>
                  <a:schemeClr val="bg1"/>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20" name="Text Placeholder 5"/>
          <p:cNvSpPr>
            <a:spLocks noGrp="1"/>
          </p:cNvSpPr>
          <p:nvPr>
            <p:ph type="body" sz="quarter" idx="19" hasCustomPrompt="1"/>
          </p:nvPr>
        </p:nvSpPr>
        <p:spPr>
          <a:xfrm>
            <a:off x="406400" y="829733"/>
            <a:ext cx="5961063" cy="423863"/>
          </a:xfrm>
          <a:prstGeom prst="rect">
            <a:avLst/>
          </a:prstGeom>
        </p:spPr>
        <p:txBody>
          <a:bodyPr/>
          <a:lstStyle>
            <a:lvl1pPr marL="0" indent="0">
              <a:buNone/>
              <a:defRPr sz="1600" b="0" baseline="0">
                <a:solidFill>
                  <a:schemeClr val="bg1"/>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2 Column Copy Slide">
    <p:spTree>
      <p:nvGrpSpPr>
        <p:cNvPr id="1" name=""/>
        <p:cNvGrpSpPr/>
        <p:nvPr/>
      </p:nvGrpSpPr>
      <p:grpSpPr>
        <a:xfrm>
          <a:off x="0" y="0"/>
          <a:ext cx="0" cy="0"/>
          <a:chOff x="0" y="0"/>
          <a:chExt cx="0" cy="0"/>
        </a:xfrm>
      </p:grpSpPr>
      <p:sp>
        <p:nvSpPr>
          <p:cNvPr id="16" name="Content Placeholder 2"/>
          <p:cNvSpPr>
            <a:spLocks noGrp="1"/>
          </p:cNvSpPr>
          <p:nvPr>
            <p:ph sz="quarter" idx="14" hasCustomPrompt="1"/>
          </p:nvPr>
        </p:nvSpPr>
        <p:spPr>
          <a:xfrm>
            <a:off x="7243764" y="1520747"/>
            <a:ext cx="4388662"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2" name="Content Placeholder 2"/>
          <p:cNvSpPr>
            <a:spLocks noGrp="1"/>
          </p:cNvSpPr>
          <p:nvPr>
            <p:ph sz="quarter" idx="15" hasCustomPrompt="1"/>
          </p:nvPr>
        </p:nvSpPr>
        <p:spPr>
          <a:xfrm>
            <a:off x="7243764" y="2866320"/>
            <a:ext cx="4388662"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4" name="Content Placeholder 2"/>
          <p:cNvSpPr>
            <a:spLocks noGrp="1"/>
          </p:cNvSpPr>
          <p:nvPr>
            <p:ph sz="quarter" idx="16" hasCustomPrompt="1"/>
          </p:nvPr>
        </p:nvSpPr>
        <p:spPr>
          <a:xfrm>
            <a:off x="7229476" y="4285704"/>
            <a:ext cx="4388662"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11"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20"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21"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2 Column Copy Slide">
    <p:spTree>
      <p:nvGrpSpPr>
        <p:cNvPr id="1" name=""/>
        <p:cNvGrpSpPr/>
        <p:nvPr/>
      </p:nvGrpSpPr>
      <p:grpSpPr>
        <a:xfrm>
          <a:off x="0" y="0"/>
          <a:ext cx="0" cy="0"/>
          <a:chOff x="0" y="0"/>
          <a:chExt cx="0" cy="0"/>
        </a:xfrm>
      </p:grpSpPr>
      <p:sp>
        <p:nvSpPr>
          <p:cNvPr id="17" name="Content Placeholder 2"/>
          <p:cNvSpPr>
            <a:spLocks noGrp="1"/>
          </p:cNvSpPr>
          <p:nvPr>
            <p:ph sz="quarter" idx="14" hasCustomPrompt="1"/>
          </p:nvPr>
        </p:nvSpPr>
        <p:spPr>
          <a:xfrm>
            <a:off x="7629530" y="1520747"/>
            <a:ext cx="4014783"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22" name="Content Placeholder 2"/>
          <p:cNvSpPr>
            <a:spLocks noGrp="1"/>
          </p:cNvSpPr>
          <p:nvPr>
            <p:ph sz="quarter" idx="15" hasCustomPrompt="1"/>
          </p:nvPr>
        </p:nvSpPr>
        <p:spPr>
          <a:xfrm>
            <a:off x="7629530" y="2866320"/>
            <a:ext cx="4014783"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sp>
        <p:nvSpPr>
          <p:cNvPr id="23" name="Content Placeholder 2"/>
          <p:cNvSpPr>
            <a:spLocks noGrp="1"/>
          </p:cNvSpPr>
          <p:nvPr>
            <p:ph sz="quarter" idx="16" hasCustomPrompt="1"/>
          </p:nvPr>
        </p:nvSpPr>
        <p:spPr>
          <a:xfrm>
            <a:off x="7615242" y="4285704"/>
            <a:ext cx="4014783" cy="880880"/>
          </a:xfrm>
          <a:prstGeom prst="rect">
            <a:avLst/>
          </a:prstGeom>
        </p:spPr>
        <p:txBody>
          <a:bodyPr lIns="0" tIns="0" rIns="0" bIns="0" anchor="ctr" anchorCtr="0"/>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br>
              <a:rPr lang="en-US" dirty="0"/>
            </a:b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p:txBody>
      </p:sp>
      <p:pic>
        <p:nvPicPr>
          <p:cNvPr id="10" name="Picture 9"/>
          <p:cNvPicPr>
            <a:picLocks noChangeAspect="1"/>
          </p:cNvPicPr>
          <p:nvPr userDrawn="1"/>
        </p:nvPicPr>
        <p:blipFill>
          <a:blip r:embed="rId2"/>
          <a:stretch>
            <a:fillRect/>
          </a:stretch>
        </p:blipFill>
        <p:spPr>
          <a:xfrm>
            <a:off x="6410157" y="1675162"/>
            <a:ext cx="847745" cy="688792"/>
          </a:xfrm>
          <a:prstGeom prst="rect">
            <a:avLst/>
          </a:prstGeom>
        </p:spPr>
      </p:pic>
      <p:pic>
        <p:nvPicPr>
          <p:cNvPr id="11" name="Picture 10"/>
          <p:cNvPicPr>
            <a:picLocks noChangeAspect="1"/>
          </p:cNvPicPr>
          <p:nvPr userDrawn="1"/>
        </p:nvPicPr>
        <p:blipFill>
          <a:blip r:embed="rId2"/>
          <a:stretch>
            <a:fillRect/>
          </a:stretch>
        </p:blipFill>
        <p:spPr>
          <a:xfrm>
            <a:off x="6410157" y="3072379"/>
            <a:ext cx="847745" cy="688792"/>
          </a:xfrm>
          <a:prstGeom prst="rect">
            <a:avLst/>
          </a:prstGeom>
        </p:spPr>
      </p:pic>
      <p:pic>
        <p:nvPicPr>
          <p:cNvPr id="12" name="Picture 11"/>
          <p:cNvPicPr>
            <a:picLocks noChangeAspect="1"/>
          </p:cNvPicPr>
          <p:nvPr userDrawn="1"/>
        </p:nvPicPr>
        <p:blipFill>
          <a:blip r:embed="rId2"/>
          <a:stretch>
            <a:fillRect/>
          </a:stretch>
        </p:blipFill>
        <p:spPr>
          <a:xfrm>
            <a:off x="6458070" y="4449216"/>
            <a:ext cx="847745" cy="688792"/>
          </a:xfrm>
          <a:prstGeom prst="rect">
            <a:avLst/>
          </a:prstGeom>
        </p:spPr>
      </p:pic>
      <p:sp>
        <p:nvSpPr>
          <p:cNvPr id="13"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14"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9"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2 Column Copy Slide">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07112" y="1624317"/>
            <a:ext cx="3750551" cy="4387016"/>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a:t>
            </a:r>
            <a:r>
              <a:rPr lang="en-US" dirty="0" err="1"/>
              <a:t>qam</a:t>
            </a:r>
            <a:r>
              <a:rPr lang="en-US" dirty="0"/>
              <a:t> </a:t>
            </a:r>
            <a:r>
              <a:rPr lang="en-US" dirty="0" err="1"/>
              <a:t>labo</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a:t>
            </a:r>
          </a:p>
          <a:p>
            <a:pPr lvl="0"/>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a:t>
            </a:r>
          </a:p>
          <a:p>
            <a:pPr lvl="0"/>
            <a:endParaRPr lang="en-US" dirty="0"/>
          </a:p>
        </p:txBody>
      </p:sp>
      <p:sp>
        <p:nvSpPr>
          <p:cNvPr id="8" name="Date Placeholder 1"/>
          <p:cNvSpPr>
            <a:spLocks noGrp="1"/>
          </p:cNvSpPr>
          <p:nvPr>
            <p:ph type="dt" sz="half" idx="13"/>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10" name="Footer Placeholder 2"/>
          <p:cNvSpPr>
            <a:spLocks noGrp="1"/>
          </p:cNvSpPr>
          <p:nvPr>
            <p:ph type="ftr" sz="quarter" idx="14"/>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1" name="Slide Number Placeholder 3"/>
          <p:cNvSpPr>
            <a:spLocks noGrp="1"/>
          </p:cNvSpPr>
          <p:nvPr>
            <p:ph type="sldNum" sz="quarter" idx="15"/>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
        <p:nvSpPr>
          <p:cNvPr id="9" name="Text Placeholder 3"/>
          <p:cNvSpPr>
            <a:spLocks noGrp="1"/>
          </p:cNvSpPr>
          <p:nvPr>
            <p:ph type="body" sz="quarter" idx="17" hasCustomPrompt="1"/>
          </p:nvPr>
        </p:nvSpPr>
        <p:spPr>
          <a:xfrm>
            <a:off x="406400" y="318910"/>
            <a:ext cx="8348663" cy="364332"/>
          </a:xfrm>
          <a:prstGeom prst="rect">
            <a:avLst/>
          </a:prstGeom>
        </p:spPr>
        <p:txBody>
          <a:bodyPr/>
          <a:lstStyle>
            <a:lvl1pPr marL="0" indent="0">
              <a:buNone/>
              <a:defRPr sz="2800" b="1">
                <a:solidFill>
                  <a:schemeClr val="bg1"/>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2" name="Text Placeholder 5"/>
          <p:cNvSpPr>
            <a:spLocks noGrp="1"/>
          </p:cNvSpPr>
          <p:nvPr>
            <p:ph type="body" sz="quarter" idx="18" hasCustomPrompt="1"/>
          </p:nvPr>
        </p:nvSpPr>
        <p:spPr>
          <a:xfrm>
            <a:off x="406400" y="829733"/>
            <a:ext cx="5961063" cy="423863"/>
          </a:xfrm>
          <a:prstGeom prst="rect">
            <a:avLst/>
          </a:prstGeom>
        </p:spPr>
        <p:txBody>
          <a:bodyPr/>
          <a:lstStyle>
            <a:lvl1pPr marL="0" indent="0">
              <a:buNone/>
              <a:defRPr sz="1600" b="0" baseline="0">
                <a:solidFill>
                  <a:schemeClr val="bg1"/>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838200" y="3010878"/>
            <a:ext cx="10515600" cy="836244"/>
          </a:xfrm>
          <a:prstGeom prst="rect">
            <a:avLst/>
          </a:prstGeom>
        </p:spPr>
        <p:txBody>
          <a:bodyPr anchor="ctr">
            <a:normAutofit/>
          </a:bodyPr>
          <a:lstStyle>
            <a:lvl1pPr algn="ctr">
              <a:defRPr sz="3600" b="1" i="0" baseline="0">
                <a:solidFill>
                  <a:schemeClr val="bg1"/>
                </a:solidFill>
                <a:latin typeface="Verdana" charset="0"/>
                <a:ea typeface="Verdana" charset="0"/>
                <a:cs typeface="Verdana" charset="0"/>
              </a:defRPr>
            </a:lvl1pPr>
          </a:lstStyle>
          <a:p>
            <a:r>
              <a:rPr lang="en-US" dirty="0"/>
              <a:t>Thank You</a:t>
            </a:r>
          </a:p>
        </p:txBody>
      </p:sp>
      <p:sp>
        <p:nvSpPr>
          <p:cNvPr id="4"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5"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6"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extLst>
      <p:ext uri="{BB962C8B-B14F-4D97-AF65-F5344CB8AC3E}">
        <p14:creationId xmlns:p14="http://schemas.microsoft.com/office/powerpoint/2010/main" val="2598573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838200" y="3010878"/>
            <a:ext cx="10515600" cy="836244"/>
          </a:xfrm>
          <a:prstGeom prst="rect">
            <a:avLst/>
          </a:prstGeom>
        </p:spPr>
        <p:txBody>
          <a:bodyPr anchor="ctr">
            <a:normAutofit/>
          </a:bodyPr>
          <a:lstStyle>
            <a:lvl1pPr algn="ctr">
              <a:defRPr sz="3600" b="1" i="0" baseline="0">
                <a:solidFill>
                  <a:schemeClr val="bg1"/>
                </a:solidFill>
                <a:latin typeface="Verdana" charset="0"/>
                <a:ea typeface="Verdana" charset="0"/>
                <a:cs typeface="Verdana" charset="0"/>
              </a:defRPr>
            </a:lvl1pPr>
          </a:lstStyle>
          <a:p>
            <a:r>
              <a:rPr lang="en-US" dirty="0"/>
              <a:t>Thank You</a:t>
            </a:r>
          </a:p>
        </p:txBody>
      </p:sp>
      <p:sp>
        <p:nvSpPr>
          <p:cNvPr id="4"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5"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6"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9FE3"/>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838200" y="2360971"/>
            <a:ext cx="10515600" cy="836244"/>
          </a:xfrm>
          <a:prstGeom prst="rect">
            <a:avLst/>
          </a:prstGeom>
        </p:spPr>
        <p:txBody>
          <a:bodyPr anchor="b">
            <a:normAutofit/>
          </a:bodyPr>
          <a:lstStyle>
            <a:lvl1pPr>
              <a:defRPr sz="3600" b="1" i="0" baseline="0">
                <a:solidFill>
                  <a:schemeClr val="bg1"/>
                </a:solidFill>
                <a:latin typeface="Verdana" charset="0"/>
                <a:ea typeface="Verdana" charset="0"/>
                <a:cs typeface="Verdana" charset="0"/>
              </a:defRPr>
            </a:lvl1pPr>
          </a:lstStyle>
          <a:p>
            <a:r>
              <a:rPr lang="en-US" dirty="0"/>
              <a:t>Insert Master Title Here</a:t>
            </a:r>
          </a:p>
        </p:txBody>
      </p:sp>
      <p:sp>
        <p:nvSpPr>
          <p:cNvPr id="18" name="Content Placeholder 2"/>
          <p:cNvSpPr>
            <a:spLocks noGrp="1"/>
          </p:cNvSpPr>
          <p:nvPr>
            <p:ph idx="10" hasCustomPrompt="1"/>
          </p:nvPr>
        </p:nvSpPr>
        <p:spPr>
          <a:xfrm>
            <a:off x="838200" y="3364472"/>
            <a:ext cx="10515600" cy="393402"/>
          </a:xfrm>
          <a:prstGeom prst="rect">
            <a:avLst/>
          </a:prstGeom>
        </p:spPr>
        <p:txBody>
          <a:bodyPr anchor="ctr"/>
          <a:lstStyle>
            <a:lvl1pPr>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1600" dirty="0">
                <a:solidFill>
                  <a:schemeClr val="bg1"/>
                </a:solidFill>
                <a:latin typeface="Verdana" charset="0"/>
                <a:ea typeface="Verdana" charset="0"/>
                <a:cs typeface="Verdana" charset="0"/>
              </a:rPr>
              <a:t>Insert subheading here</a:t>
            </a:r>
          </a:p>
        </p:txBody>
      </p:sp>
      <p:sp>
        <p:nvSpPr>
          <p:cNvPr id="7" name="Text Placeholder 6"/>
          <p:cNvSpPr>
            <a:spLocks noGrp="1"/>
          </p:cNvSpPr>
          <p:nvPr>
            <p:ph type="body" sz="quarter" idx="11" hasCustomPrompt="1"/>
          </p:nvPr>
        </p:nvSpPr>
        <p:spPr>
          <a:xfrm>
            <a:off x="838200" y="3925131"/>
            <a:ext cx="10515600" cy="355070"/>
          </a:xfrm>
          <a:prstGeom prst="rect">
            <a:avLst/>
          </a:prstGeom>
        </p:spPr>
        <p:txBody>
          <a:bodyPr/>
          <a:lstStyle>
            <a:lvl1pPr>
              <a:defRPr sz="1600" baseline="0">
                <a:solidFill>
                  <a:schemeClr val="bg1"/>
                </a:solidFill>
              </a:defRPr>
            </a:lvl1pPr>
          </a:lstStyle>
          <a:p>
            <a:r>
              <a:rPr lang="en-US" sz="2000" dirty="0">
                <a:solidFill>
                  <a:schemeClr val="bg1"/>
                </a:solidFill>
                <a:latin typeface="Verdana" charset="0"/>
                <a:ea typeface="Verdana" charset="0"/>
                <a:cs typeface="Verdana" charset="0"/>
              </a:rPr>
              <a:t>Insert authors name or date here</a:t>
            </a:r>
          </a:p>
        </p:txBody>
      </p:sp>
      <p:sp>
        <p:nvSpPr>
          <p:cNvPr id="8"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9"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0"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4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2475" y="2564224"/>
            <a:ext cx="3067050" cy="1729552"/>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Single Column Slide with Section Image">
    <p:spTree>
      <p:nvGrpSpPr>
        <p:cNvPr id="1" name=""/>
        <p:cNvGrpSpPr/>
        <p:nvPr/>
      </p:nvGrpSpPr>
      <p:grpSpPr>
        <a:xfrm>
          <a:off x="0" y="0"/>
          <a:ext cx="0" cy="0"/>
          <a:chOff x="0" y="0"/>
          <a:chExt cx="0" cy="0"/>
        </a:xfrm>
      </p:grpSpPr>
      <p:sp>
        <p:nvSpPr>
          <p:cNvPr id="28" name="Picture Placeholder 27"/>
          <p:cNvSpPr>
            <a:spLocks noGrp="1"/>
          </p:cNvSpPr>
          <p:nvPr>
            <p:ph type="pic" sz="quarter" idx="20"/>
          </p:nvPr>
        </p:nvSpPr>
        <p:spPr>
          <a:xfrm>
            <a:off x="2757488" y="4488869"/>
            <a:ext cx="8886824" cy="1357920"/>
          </a:xfrm>
          <a:prstGeom prst="roundRect">
            <a:avLst>
              <a:gd name="adj" fmla="val 23711"/>
            </a:avLst>
          </a:prstGeom>
          <a:solidFill>
            <a:srgbClr val="009FE3"/>
          </a:solidFill>
        </p:spPr>
        <p:txBody>
          <a:bodyPr/>
          <a:lstStyle>
            <a:lvl1pPr>
              <a:defRPr>
                <a:solidFill>
                  <a:srgbClr val="009FE3"/>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3" name="Content Placeholder 2"/>
          <p:cNvSpPr>
            <a:spLocks noGrp="1"/>
          </p:cNvSpPr>
          <p:nvPr>
            <p:ph sz="quarter" idx="12" hasCustomPrompt="1"/>
          </p:nvPr>
        </p:nvSpPr>
        <p:spPr>
          <a:xfrm>
            <a:off x="2757488" y="2026712"/>
            <a:ext cx="8886824" cy="2272773"/>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baseline="0">
                <a:solidFill>
                  <a:srgbClr val="000000"/>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marL="0" marR="0" lvl="0" indent="0" algn="l" defTabSz="914400" rtl="0" eaLnBrk="1" fontAlgn="auto" latinLnBrk="0" hangingPunct="1">
              <a:lnSpc>
                <a:spcPct val="140000"/>
              </a:lnSpc>
              <a:spcBef>
                <a:spcPts val="600"/>
              </a:spcBef>
              <a:spcAft>
                <a:spcPts val="600"/>
              </a:spcAft>
              <a:buClrTx/>
              <a:buSzTx/>
              <a:buFont typeface="Arial"/>
              <a:buNone/>
              <a:tabLst/>
              <a:defRPr/>
            </a:pP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a:t>
            </a:r>
            <a:r>
              <a:rPr lang="en-US" dirty="0" err="1"/>
              <a:t>eosa</a:t>
            </a:r>
            <a:r>
              <a:rPr lang="en-US" dirty="0"/>
              <a:t> de </a:t>
            </a:r>
            <a:r>
              <a:rPr lang="en-US" dirty="0" err="1"/>
              <a:t>porerfero</a:t>
            </a:r>
            <a:r>
              <a:rPr lang="en-US" dirty="0"/>
              <a:t> </a:t>
            </a:r>
            <a:r>
              <a:rPr lang="en-US" dirty="0" err="1"/>
              <a:t>quis</a:t>
            </a:r>
            <a:r>
              <a:rPr lang="en-US" dirty="0"/>
              <a:t> </a:t>
            </a:r>
            <a:r>
              <a:rPr lang="en-US" dirty="0" err="1"/>
              <a:t>digendaectem</a:t>
            </a:r>
            <a:r>
              <a:rPr lang="en-US" dirty="0"/>
              <a:t> </a:t>
            </a:r>
            <a:r>
              <a:rPr lang="en-US" dirty="0" err="1"/>
              <a:t>quaeperum</a:t>
            </a:r>
            <a:r>
              <a:rPr lang="en-US" dirty="0"/>
              <a:t> </a:t>
            </a:r>
            <a:r>
              <a:rPr lang="en-US" dirty="0" err="1"/>
              <a:t>velluptatum</a:t>
            </a:r>
            <a:r>
              <a:rPr lang="en-US" dirty="0"/>
              <a:t> quam </a:t>
            </a:r>
            <a:r>
              <a:rPr lang="en-US" dirty="0" err="1"/>
              <a:t>labo</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quam </a:t>
            </a:r>
            <a:r>
              <a:rPr lang="en-US" dirty="0" err="1"/>
              <a:t>labo</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a:t>
            </a:r>
          </a:p>
          <a:p>
            <a:pPr lvl="0"/>
            <a:endParaRPr lang="en-US" dirty="0"/>
          </a:p>
        </p:txBody>
      </p:sp>
      <p:sp>
        <p:nvSpPr>
          <p:cNvPr id="4" name="Text Placeholder 3"/>
          <p:cNvSpPr>
            <a:spLocks noGrp="1"/>
          </p:cNvSpPr>
          <p:nvPr>
            <p:ph type="body" sz="quarter" idx="14" hasCustomPrompt="1"/>
          </p:nvPr>
        </p:nvSpPr>
        <p:spPr>
          <a:xfrm>
            <a:off x="2757488" y="1624317"/>
            <a:ext cx="7058025" cy="27146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0" i="0" u="none">
                <a:solidFill>
                  <a:srgbClr val="004F89"/>
                </a:solidFill>
                <a:effectLst/>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b="1" dirty="0">
                <a:solidFill>
                  <a:srgbClr val="004F89"/>
                </a:solidFill>
              </a:rPr>
              <a:t>Insert Subheading here</a:t>
            </a:r>
          </a:p>
        </p:txBody>
      </p:sp>
      <p:sp>
        <p:nvSpPr>
          <p:cNvPr id="11" name="Content Placeholder 2"/>
          <p:cNvSpPr>
            <a:spLocks noGrp="1"/>
          </p:cNvSpPr>
          <p:nvPr>
            <p:ph sz="quarter" idx="15" hasCustomPrompt="1"/>
          </p:nvPr>
        </p:nvSpPr>
        <p:spPr>
          <a:xfrm>
            <a:off x="3978110" y="4969692"/>
            <a:ext cx="7334056" cy="790607"/>
          </a:xfrm>
          <a:prstGeom prst="rect">
            <a:avLst/>
          </a:prstGeom>
        </p:spPr>
        <p:txBody>
          <a:bodyPr/>
          <a:lstStyle>
            <a:lvl1pPr marL="0" marR="0" indent="0" algn="l" defTabSz="914400" rtl="0" eaLnBrk="1" fontAlgn="auto" latinLnBrk="0" hangingPunct="1">
              <a:lnSpc>
                <a:spcPct val="140000"/>
              </a:lnSpc>
              <a:spcBef>
                <a:spcPts val="600"/>
              </a:spcBef>
              <a:spcAft>
                <a:spcPts val="600"/>
              </a:spcAft>
              <a:buClrTx/>
              <a:buSzTx/>
              <a:buFont typeface="Arial"/>
              <a:buNone/>
              <a:tabLst/>
              <a:defRPr sz="1600" b="0" baseline="0">
                <a:solidFill>
                  <a:schemeClr val="bg1"/>
                </a:solidFill>
                <a:latin typeface="Verdana" charset="0"/>
                <a:ea typeface="Verdana" charset="0"/>
                <a:cs typeface="Verdana" charset="0"/>
              </a:defRPr>
            </a:lvl1pPr>
            <a:lvl2pPr marL="457200" indent="0">
              <a:buNone/>
              <a:defRPr sz="1600">
                <a:latin typeface="Verdana" charset="0"/>
                <a:ea typeface="Verdana" charset="0"/>
                <a:cs typeface="Verdana" charset="0"/>
              </a:defRPr>
            </a:lvl2pPr>
            <a:lvl3pPr marL="914400" indent="0">
              <a:buNone/>
              <a:defRPr sz="1600">
                <a:latin typeface="Verdana" charset="0"/>
                <a:ea typeface="Verdana" charset="0"/>
                <a:cs typeface="Verdana" charset="0"/>
              </a:defRPr>
            </a:lvl3pPr>
            <a:lvl4pPr marL="1371600" indent="0">
              <a:buNone/>
              <a:defRPr sz="1600">
                <a:latin typeface="Verdana" charset="0"/>
                <a:ea typeface="Verdana" charset="0"/>
                <a:cs typeface="Verdana" charset="0"/>
              </a:defRPr>
            </a:lvl4pPr>
            <a:lvl5pPr marL="1828800" indent="0">
              <a:buNone/>
              <a:defRPr sz="1600">
                <a:latin typeface="Verdana" charset="0"/>
                <a:ea typeface="Verdana" charset="0"/>
                <a:cs typeface="Verdana" charset="0"/>
              </a:defRPr>
            </a:lvl5pPr>
          </a:lstStyle>
          <a:p>
            <a:pPr marL="0" marR="0" lvl="0" indent="0" algn="l" defTabSz="914400" rtl="0" eaLnBrk="1" fontAlgn="auto" latinLnBrk="0" hangingPunct="1">
              <a:lnSpc>
                <a:spcPct val="140000"/>
              </a:lnSpc>
              <a:spcBef>
                <a:spcPts val="600"/>
              </a:spcBef>
              <a:spcAft>
                <a:spcPts val="600"/>
              </a:spcAft>
              <a:buClrTx/>
              <a:buSzTx/>
              <a:buFont typeface="Arial"/>
              <a:buNone/>
              <a:tabLst/>
              <a:defRPr/>
            </a:pPr>
            <a:r>
              <a:rPr lang="en-US" dirty="0" err="1"/>
              <a:t>Lorum</a:t>
            </a:r>
            <a:r>
              <a:rPr lang="en-US" dirty="0"/>
              <a:t> ipsum </a:t>
            </a:r>
            <a:r>
              <a:rPr lang="en-US" dirty="0" err="1"/>
              <a:t>fuciet</a:t>
            </a:r>
            <a:r>
              <a:rPr lang="en-US" dirty="0"/>
              <a:t> </a:t>
            </a:r>
            <a:r>
              <a:rPr lang="en-US" dirty="0" err="1"/>
              <a:t>esequia</a:t>
            </a:r>
            <a:r>
              <a:rPr lang="en-US" dirty="0"/>
              <a:t> vent </a:t>
            </a:r>
            <a:r>
              <a:rPr lang="en-US" dirty="0" err="1"/>
              <a:t>fuga</a:t>
            </a:r>
            <a:r>
              <a:rPr lang="en-US" dirty="0"/>
              <a:t>. </a:t>
            </a:r>
            <a:r>
              <a:rPr lang="en-US" dirty="0" err="1"/>
              <a:t>Ut</a:t>
            </a:r>
            <a:r>
              <a:rPr lang="en-US" dirty="0"/>
              <a:t> </a:t>
            </a:r>
            <a:r>
              <a:rPr lang="en-US" dirty="0" err="1"/>
              <a:t>utet</a:t>
            </a:r>
            <a:r>
              <a:rPr lang="en-US" dirty="0"/>
              <a:t> </a:t>
            </a:r>
            <a:r>
              <a:rPr lang="en-US" dirty="0" err="1"/>
              <a:t>eatusape</a:t>
            </a:r>
            <a:r>
              <a:rPr lang="en-US" dirty="0"/>
              <a:t> </a:t>
            </a:r>
            <a:r>
              <a:rPr lang="en-US" dirty="0" err="1"/>
              <a:t>nobis</a:t>
            </a:r>
            <a:r>
              <a:rPr lang="en-US" dirty="0"/>
              <a:t> </a:t>
            </a:r>
            <a:r>
              <a:rPr lang="en-US" dirty="0" err="1"/>
              <a:t>demolesti</a:t>
            </a:r>
            <a:r>
              <a:rPr lang="en-US" dirty="0"/>
              <a:t> </a:t>
            </a:r>
            <a:r>
              <a:rPr lang="en-US" dirty="0" err="1"/>
              <a:t>consed</a:t>
            </a:r>
            <a:r>
              <a:rPr lang="en-US" dirty="0"/>
              <a:t> que de </a:t>
            </a:r>
            <a:r>
              <a:rPr lang="en-US" dirty="0" err="1"/>
              <a:t>quis</a:t>
            </a:r>
            <a:r>
              <a:rPr lang="en-US" dirty="0"/>
              <a:t> </a:t>
            </a:r>
            <a:r>
              <a:rPr lang="en-US" dirty="0" err="1"/>
              <a:t>digendaect</a:t>
            </a:r>
            <a:r>
              <a:rPr lang="en-US" dirty="0"/>
              <a:t> </a:t>
            </a:r>
            <a:r>
              <a:rPr lang="en-US" dirty="0" err="1"/>
              <a:t>velluptatum</a:t>
            </a:r>
            <a:r>
              <a:rPr lang="en-US" dirty="0"/>
              <a:t> quam </a:t>
            </a:r>
            <a:r>
              <a:rPr lang="en-US" dirty="0" err="1"/>
              <a:t>labo</a:t>
            </a:r>
            <a:r>
              <a:rPr lang="en-US" dirty="0"/>
              <a:t>.</a:t>
            </a:r>
          </a:p>
        </p:txBody>
      </p:sp>
      <p:sp>
        <p:nvSpPr>
          <p:cNvPr id="13" name="Date Placeholder 1"/>
          <p:cNvSpPr>
            <a:spLocks noGrp="1"/>
          </p:cNvSpPr>
          <p:nvPr>
            <p:ph type="dt" sz="half" idx="16"/>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14" name="Footer Placeholder 2"/>
          <p:cNvSpPr>
            <a:spLocks noGrp="1"/>
          </p:cNvSpPr>
          <p:nvPr>
            <p:ph type="ftr" sz="quarter" idx="13"/>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15" name="Slide Number Placeholder 3"/>
          <p:cNvSpPr>
            <a:spLocks noGrp="1"/>
          </p:cNvSpPr>
          <p:nvPr>
            <p:ph type="sldNum" sz="quarter" idx="17"/>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
        <p:nvSpPr>
          <p:cNvPr id="17" name="Text Placeholder 3"/>
          <p:cNvSpPr>
            <a:spLocks noGrp="1"/>
          </p:cNvSpPr>
          <p:nvPr>
            <p:ph type="body" sz="quarter" idx="18" hasCustomPrompt="1"/>
          </p:nvPr>
        </p:nvSpPr>
        <p:spPr>
          <a:xfrm>
            <a:off x="406400" y="318910"/>
            <a:ext cx="8348663" cy="364332"/>
          </a:xfrm>
          <a:prstGeom prst="rect">
            <a:avLst/>
          </a:prstGeom>
        </p:spPr>
        <p:txBody>
          <a:bodyPr/>
          <a:lstStyle>
            <a:lvl1pPr marL="0" indent="0">
              <a:buNone/>
              <a:defRPr sz="2800" b="1">
                <a:solidFill>
                  <a:srgbClr val="000000"/>
                </a:solidFill>
                <a:latin typeface="Verdana" charset="0"/>
                <a:ea typeface="Verdana" charset="0"/>
                <a:cs typeface="Verdana" charset="0"/>
              </a:defRPr>
            </a:lvl1pPr>
            <a:lvl2pPr marL="457200" indent="0">
              <a:buNone/>
              <a:defRPr sz="1800" b="1">
                <a:latin typeface="Verdana" charset="0"/>
                <a:ea typeface="Verdana" charset="0"/>
                <a:cs typeface="Verdana" charset="0"/>
              </a:defRPr>
            </a:lvl2pPr>
            <a:lvl3pPr marL="914400" indent="0">
              <a:buNone/>
              <a:defRPr sz="1800" b="1">
                <a:latin typeface="Verdana" charset="0"/>
                <a:ea typeface="Verdana" charset="0"/>
                <a:cs typeface="Verdana" charset="0"/>
              </a:defRPr>
            </a:lvl3pPr>
            <a:lvl4pPr marL="1371600" indent="0">
              <a:buNone/>
              <a:defRPr sz="1800" b="1">
                <a:latin typeface="Verdana" charset="0"/>
                <a:ea typeface="Verdana" charset="0"/>
                <a:cs typeface="Verdana" charset="0"/>
              </a:defRPr>
            </a:lvl4pPr>
            <a:lvl5pPr marL="1828800" indent="0">
              <a:buNone/>
              <a:defRPr sz="1800" b="1">
                <a:latin typeface="Verdana" charset="0"/>
                <a:ea typeface="Verdana" charset="0"/>
                <a:cs typeface="Verdana" charset="0"/>
              </a:defRPr>
            </a:lvl5pPr>
          </a:lstStyle>
          <a:p>
            <a:pPr lvl="0"/>
            <a:r>
              <a:rPr lang="en-US" dirty="0"/>
              <a:t>Insert Slide Heading</a:t>
            </a:r>
          </a:p>
        </p:txBody>
      </p:sp>
      <p:sp>
        <p:nvSpPr>
          <p:cNvPr id="18" name="Text Placeholder 5"/>
          <p:cNvSpPr>
            <a:spLocks noGrp="1"/>
          </p:cNvSpPr>
          <p:nvPr>
            <p:ph type="body" sz="quarter" idx="19" hasCustomPrompt="1"/>
          </p:nvPr>
        </p:nvSpPr>
        <p:spPr>
          <a:xfrm>
            <a:off x="406400" y="829733"/>
            <a:ext cx="5961063" cy="423863"/>
          </a:xfrm>
          <a:prstGeom prst="rect">
            <a:avLst/>
          </a:prstGeom>
        </p:spPr>
        <p:txBody>
          <a:bodyPr/>
          <a:lstStyle>
            <a:lvl1pPr marL="0" indent="0">
              <a:buNone/>
              <a:defRPr sz="1600" b="0" baseline="0">
                <a:solidFill>
                  <a:srgbClr val="000000"/>
                </a:solidFill>
                <a:latin typeface="Verdana" charset="0"/>
                <a:ea typeface="Verdana" charset="0"/>
                <a:cs typeface="Verdana" charset="0"/>
              </a:defRPr>
            </a:lvl1pPr>
            <a:lvl2pPr marL="457200" indent="0">
              <a:buNone/>
              <a:defRPr sz="1600" b="0">
                <a:solidFill>
                  <a:srgbClr val="000000"/>
                </a:solidFill>
                <a:latin typeface="Verdana" charset="0"/>
                <a:ea typeface="Verdana" charset="0"/>
                <a:cs typeface="Verdana" charset="0"/>
              </a:defRPr>
            </a:lvl2pPr>
            <a:lvl3pPr marL="914400" indent="0">
              <a:buNone/>
              <a:defRPr sz="1600" b="0">
                <a:solidFill>
                  <a:srgbClr val="000000"/>
                </a:solidFill>
                <a:latin typeface="Verdana" charset="0"/>
                <a:ea typeface="Verdana" charset="0"/>
                <a:cs typeface="Verdana" charset="0"/>
              </a:defRPr>
            </a:lvl3pPr>
            <a:lvl4pPr marL="1371600" indent="0">
              <a:buNone/>
              <a:defRPr sz="1600" b="0">
                <a:solidFill>
                  <a:srgbClr val="000000"/>
                </a:solidFill>
                <a:latin typeface="Verdana" charset="0"/>
                <a:ea typeface="Verdana" charset="0"/>
                <a:cs typeface="Verdana" charset="0"/>
              </a:defRPr>
            </a:lvl4pPr>
            <a:lvl5pPr marL="1828800" indent="0">
              <a:buNone/>
              <a:defRPr sz="1600" b="0">
                <a:solidFill>
                  <a:srgbClr val="000000"/>
                </a:solidFill>
                <a:latin typeface="Verdana" charset="0"/>
                <a:ea typeface="Verdana" charset="0"/>
                <a:cs typeface="Verdana" charset="0"/>
              </a:defRPr>
            </a:lvl5pPr>
          </a:lstStyle>
          <a:p>
            <a:pPr lvl="0"/>
            <a:r>
              <a:rPr lang="en-US" dirty="0"/>
              <a:t>Insert Subheading Here</a:t>
            </a:r>
          </a:p>
        </p:txBody>
      </p:sp>
      <p:sp>
        <p:nvSpPr>
          <p:cNvPr id="34" name="Text Placeholder 33"/>
          <p:cNvSpPr>
            <a:spLocks noGrp="1"/>
          </p:cNvSpPr>
          <p:nvPr>
            <p:ph type="body" sz="quarter" idx="21" hasCustomPrompt="1"/>
          </p:nvPr>
        </p:nvSpPr>
        <p:spPr>
          <a:xfrm>
            <a:off x="3978110" y="4652874"/>
            <a:ext cx="4006850" cy="366712"/>
          </a:xfrm>
          <a:prstGeom prst="rect">
            <a:avLst/>
          </a:prstGeom>
        </p:spPr>
        <p:txBody>
          <a:bodyPr/>
          <a:lstStyle>
            <a:lvl1pPr marL="0" indent="0">
              <a:buNone/>
              <a:defRPr sz="1600" b="1">
                <a:solidFill>
                  <a:schemeClr val="bg1"/>
                </a:solidFill>
                <a:latin typeface="Verdana" charset="0"/>
                <a:ea typeface="Verdana" charset="0"/>
                <a:cs typeface="Verdana" charset="0"/>
              </a:defRPr>
            </a:lvl1pPr>
            <a:lvl2pPr marL="457200" indent="0">
              <a:buNone/>
              <a:defRPr sz="1600">
                <a:solidFill>
                  <a:schemeClr val="bg1"/>
                </a:solidFill>
                <a:latin typeface="Verdana" charset="0"/>
                <a:ea typeface="Verdana" charset="0"/>
                <a:cs typeface="Verdana" charset="0"/>
              </a:defRPr>
            </a:lvl2pPr>
            <a:lvl3pPr marL="914400" indent="0">
              <a:buNone/>
              <a:defRPr sz="1600">
                <a:solidFill>
                  <a:schemeClr val="bg1"/>
                </a:solidFill>
                <a:latin typeface="Verdana" charset="0"/>
                <a:ea typeface="Verdana" charset="0"/>
                <a:cs typeface="Verdana" charset="0"/>
              </a:defRPr>
            </a:lvl3pPr>
            <a:lvl4pPr marL="1371600" indent="0">
              <a:buNone/>
              <a:defRPr sz="1600">
                <a:solidFill>
                  <a:schemeClr val="bg1"/>
                </a:solidFill>
                <a:latin typeface="Verdana" charset="0"/>
                <a:ea typeface="Verdana" charset="0"/>
                <a:cs typeface="Verdana" charset="0"/>
              </a:defRPr>
            </a:lvl4pPr>
            <a:lvl5pPr marL="1828800" indent="0">
              <a:buNone/>
              <a:defRPr sz="1600">
                <a:solidFill>
                  <a:schemeClr val="bg1"/>
                </a:solidFill>
                <a:latin typeface="Verdana" charset="0"/>
                <a:ea typeface="Verdana" charset="0"/>
                <a:cs typeface="Verdana" charset="0"/>
              </a:defRPr>
            </a:lvl5pPr>
          </a:lstStyle>
          <a:p>
            <a:pPr lvl="0"/>
            <a:r>
              <a:rPr lang="en-US"/>
              <a:t>Key Takeaway:</a:t>
            </a:r>
            <a:endParaRPr lang="en-US" dirty="0"/>
          </a:p>
        </p:txBody>
      </p:sp>
      <p:pic>
        <p:nvPicPr>
          <p:cNvPr id="44" name="Picture 4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6900" y="3009900"/>
            <a:ext cx="813816" cy="813816"/>
          </a:xfrm>
          <a:prstGeom prst="rect">
            <a:avLst/>
          </a:prstGeom>
        </p:spPr>
      </p:pic>
      <p:pic>
        <p:nvPicPr>
          <p:cNvPr id="45" name="Picture 4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6900" y="3009900"/>
            <a:ext cx="813816" cy="813816"/>
          </a:xfrm>
          <a:prstGeom prst="rect">
            <a:avLst/>
          </a:prstGeom>
        </p:spPr>
      </p:pic>
    </p:spTree>
    <p:extLst>
      <p:ext uri="{BB962C8B-B14F-4D97-AF65-F5344CB8AC3E}">
        <p14:creationId xmlns:p14="http://schemas.microsoft.com/office/powerpoint/2010/main" val="142205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9FE3"/>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838200" y="2360971"/>
            <a:ext cx="10515600" cy="836244"/>
          </a:xfrm>
          <a:prstGeom prst="rect">
            <a:avLst/>
          </a:prstGeom>
        </p:spPr>
        <p:txBody>
          <a:bodyPr anchor="b">
            <a:normAutofit/>
          </a:bodyPr>
          <a:lstStyle>
            <a:lvl1pPr>
              <a:defRPr sz="3600" b="1" i="0" baseline="0">
                <a:solidFill>
                  <a:srgbClr val="000000"/>
                </a:solidFill>
                <a:latin typeface="Verdana" charset="0"/>
                <a:ea typeface="Verdana" charset="0"/>
                <a:cs typeface="Verdana" charset="0"/>
              </a:defRPr>
            </a:lvl1pPr>
          </a:lstStyle>
          <a:p>
            <a:r>
              <a:rPr lang="en-US" dirty="0"/>
              <a:t>Insert Master Title Here</a:t>
            </a:r>
          </a:p>
        </p:txBody>
      </p:sp>
      <p:sp>
        <p:nvSpPr>
          <p:cNvPr id="18" name="Content Placeholder 2"/>
          <p:cNvSpPr>
            <a:spLocks noGrp="1"/>
          </p:cNvSpPr>
          <p:nvPr>
            <p:ph idx="10" hasCustomPrompt="1"/>
          </p:nvPr>
        </p:nvSpPr>
        <p:spPr>
          <a:xfrm>
            <a:off x="838200" y="3364472"/>
            <a:ext cx="10515600" cy="393402"/>
          </a:xfrm>
          <a:prstGeom prst="rect">
            <a:avLst/>
          </a:prstGeom>
        </p:spPr>
        <p:txBody>
          <a:bodyPr anchor="ctr"/>
          <a:lstStyle>
            <a:lvl1pPr>
              <a:defRPr sz="2000" baseline="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1600" dirty="0">
                <a:solidFill>
                  <a:schemeClr val="bg1"/>
                </a:solidFill>
                <a:latin typeface="Verdana" charset="0"/>
                <a:ea typeface="Verdana" charset="0"/>
                <a:cs typeface="Verdana" charset="0"/>
              </a:rPr>
              <a:t>Insert subheading here</a:t>
            </a:r>
          </a:p>
        </p:txBody>
      </p:sp>
      <p:sp>
        <p:nvSpPr>
          <p:cNvPr id="7" name="Text Placeholder 6"/>
          <p:cNvSpPr>
            <a:spLocks noGrp="1"/>
          </p:cNvSpPr>
          <p:nvPr>
            <p:ph type="body" sz="quarter" idx="11" hasCustomPrompt="1"/>
          </p:nvPr>
        </p:nvSpPr>
        <p:spPr>
          <a:xfrm>
            <a:off x="838200" y="3925131"/>
            <a:ext cx="10515600" cy="355070"/>
          </a:xfrm>
          <a:prstGeom prst="rect">
            <a:avLst/>
          </a:prstGeom>
        </p:spPr>
        <p:txBody>
          <a:bodyPr/>
          <a:lstStyle>
            <a:lvl1pPr>
              <a:defRPr sz="1600" baseline="0">
                <a:solidFill>
                  <a:srgbClr val="000000"/>
                </a:solidFill>
              </a:defRPr>
            </a:lvl1pPr>
          </a:lstStyle>
          <a:p>
            <a:r>
              <a:rPr lang="en-US" sz="2000" dirty="0">
                <a:solidFill>
                  <a:schemeClr val="bg1"/>
                </a:solidFill>
                <a:latin typeface="Verdana" charset="0"/>
                <a:ea typeface="Verdana" charset="0"/>
                <a:cs typeface="Verdana" charset="0"/>
              </a:rPr>
              <a:t>Insert authors name or date here</a:t>
            </a:r>
          </a:p>
        </p:txBody>
      </p:sp>
      <p:sp>
        <p:nvSpPr>
          <p:cNvPr id="8" name="Date Placeholder 1"/>
          <p:cNvSpPr>
            <a:spLocks noGrp="1"/>
          </p:cNvSpPr>
          <p:nvPr>
            <p:ph type="dt" sz="half" idx="12"/>
          </p:nvPr>
        </p:nvSpPr>
        <p:spPr>
          <a:xfrm>
            <a:off x="8973065" y="6356349"/>
            <a:ext cx="2743200" cy="365125"/>
          </a:xfrm>
          <a:prstGeom prst="rect">
            <a:avLst/>
          </a:prstGeom>
        </p:spPr>
        <p:txBody>
          <a:bodyPr/>
          <a:lstStyle>
            <a:lvl1pPr algn="r">
              <a:defRPr>
                <a:solidFill>
                  <a:srgbClr val="000000"/>
                </a:solidFill>
              </a:defRPr>
            </a:lvl1pPr>
          </a:lstStyle>
          <a:p>
            <a:fld id="{FBD84D83-DED4-E040-B8C8-87DBC24F2C26}" type="datetime6">
              <a:rPr lang="en-GB" smtClean="0"/>
              <a:pPr/>
              <a:t>January 22</a:t>
            </a:fld>
            <a:endParaRPr lang="en-US" dirty="0"/>
          </a:p>
        </p:txBody>
      </p:sp>
      <p:sp>
        <p:nvSpPr>
          <p:cNvPr id="9" name="Footer Placeholder 2"/>
          <p:cNvSpPr>
            <a:spLocks noGrp="1"/>
          </p:cNvSpPr>
          <p:nvPr>
            <p:ph type="ftr" sz="quarter" idx="13"/>
          </p:nvPr>
        </p:nvSpPr>
        <p:spPr>
          <a:xfrm>
            <a:off x="-895865" y="6356349"/>
            <a:ext cx="4114800" cy="365125"/>
          </a:xfrm>
          <a:prstGeom prst="rect">
            <a:avLst/>
          </a:prstGeom>
        </p:spPr>
        <p:txBody>
          <a:bodyPr/>
          <a:lstStyle>
            <a:lvl1pPr>
              <a:defRPr>
                <a:solidFill>
                  <a:srgbClr val="000000"/>
                </a:solidFill>
              </a:defRPr>
            </a:lvl1pPr>
          </a:lstStyle>
          <a:p>
            <a:r>
              <a:rPr lang="en-US" dirty="0"/>
              <a:t>For Internal Use Only</a:t>
            </a:r>
          </a:p>
        </p:txBody>
      </p:sp>
      <p:sp>
        <p:nvSpPr>
          <p:cNvPr id="10"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rgbClr val="000000"/>
                </a:solidFill>
              </a:defRPr>
            </a:lvl1pPr>
          </a:lstStyle>
          <a:p>
            <a:fld id="{1682F23A-3D2D-2444-9C80-50396789B9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9FE3"/>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838200" y="2360971"/>
            <a:ext cx="10515600" cy="836244"/>
          </a:xfrm>
          <a:prstGeom prst="rect">
            <a:avLst/>
          </a:prstGeom>
        </p:spPr>
        <p:txBody>
          <a:bodyPr anchor="b">
            <a:normAutofit/>
          </a:bodyPr>
          <a:lstStyle>
            <a:lvl1pPr>
              <a:defRPr sz="3600" b="1" i="0" baseline="0">
                <a:solidFill>
                  <a:schemeClr val="bg1"/>
                </a:solidFill>
                <a:latin typeface="Verdana" charset="0"/>
                <a:ea typeface="Verdana" charset="0"/>
                <a:cs typeface="Verdana" charset="0"/>
              </a:defRPr>
            </a:lvl1pPr>
          </a:lstStyle>
          <a:p>
            <a:r>
              <a:rPr lang="en-US" dirty="0"/>
              <a:t>Insert Master Title Here</a:t>
            </a:r>
          </a:p>
        </p:txBody>
      </p:sp>
      <p:sp>
        <p:nvSpPr>
          <p:cNvPr id="18" name="Content Placeholder 2"/>
          <p:cNvSpPr>
            <a:spLocks noGrp="1"/>
          </p:cNvSpPr>
          <p:nvPr>
            <p:ph idx="10" hasCustomPrompt="1"/>
          </p:nvPr>
        </p:nvSpPr>
        <p:spPr>
          <a:xfrm>
            <a:off x="838200" y="3364472"/>
            <a:ext cx="10515600" cy="393402"/>
          </a:xfrm>
          <a:prstGeom prst="rect">
            <a:avLst/>
          </a:prstGeom>
        </p:spPr>
        <p:txBody>
          <a:bodyPr anchor="ctr"/>
          <a:lstStyle>
            <a:lvl1pPr>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1600" dirty="0">
                <a:solidFill>
                  <a:schemeClr val="bg1"/>
                </a:solidFill>
                <a:latin typeface="Verdana" charset="0"/>
                <a:ea typeface="Verdana" charset="0"/>
                <a:cs typeface="Verdana" charset="0"/>
              </a:rPr>
              <a:t>Insert subheading here</a:t>
            </a:r>
          </a:p>
        </p:txBody>
      </p:sp>
      <p:sp>
        <p:nvSpPr>
          <p:cNvPr id="7" name="Text Placeholder 6"/>
          <p:cNvSpPr>
            <a:spLocks noGrp="1"/>
          </p:cNvSpPr>
          <p:nvPr>
            <p:ph type="body" sz="quarter" idx="11" hasCustomPrompt="1"/>
          </p:nvPr>
        </p:nvSpPr>
        <p:spPr>
          <a:xfrm>
            <a:off x="838200" y="3925131"/>
            <a:ext cx="10515600" cy="355070"/>
          </a:xfrm>
          <a:prstGeom prst="rect">
            <a:avLst/>
          </a:prstGeom>
        </p:spPr>
        <p:txBody>
          <a:bodyPr/>
          <a:lstStyle>
            <a:lvl1pPr>
              <a:defRPr sz="1600" baseline="0">
                <a:solidFill>
                  <a:schemeClr val="bg1"/>
                </a:solidFill>
              </a:defRPr>
            </a:lvl1pPr>
          </a:lstStyle>
          <a:p>
            <a:r>
              <a:rPr lang="en-US" sz="2000" dirty="0">
                <a:solidFill>
                  <a:schemeClr val="bg1"/>
                </a:solidFill>
                <a:latin typeface="Verdana" charset="0"/>
                <a:ea typeface="Verdana" charset="0"/>
                <a:cs typeface="Verdana" charset="0"/>
              </a:rPr>
              <a:t>Insert authors name or date here</a:t>
            </a:r>
          </a:p>
        </p:txBody>
      </p:sp>
      <p:sp>
        <p:nvSpPr>
          <p:cNvPr id="8"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defRPr>
            </a:lvl1pPr>
          </a:lstStyle>
          <a:p>
            <a:fld id="{FBD84D83-DED4-E040-B8C8-87DBC24F2C26}" type="datetime6">
              <a:rPr lang="en-GB" smtClean="0"/>
              <a:pPr/>
              <a:t>January 22</a:t>
            </a:fld>
            <a:endParaRPr lang="en-US" dirty="0"/>
          </a:p>
        </p:txBody>
      </p:sp>
      <p:sp>
        <p:nvSpPr>
          <p:cNvPr id="9"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defRPr>
            </a:lvl1pPr>
          </a:lstStyle>
          <a:p>
            <a:r>
              <a:rPr lang="en-US" dirty="0"/>
              <a:t>For Internal Use Only</a:t>
            </a:r>
          </a:p>
        </p:txBody>
      </p:sp>
      <p:sp>
        <p:nvSpPr>
          <p:cNvPr id="10"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defRPr>
            </a:lvl1pPr>
          </a:lstStyle>
          <a:p>
            <a:fld id="{1682F23A-3D2D-2444-9C80-50396789B97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ation Slide with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44749" y="1962913"/>
            <a:ext cx="6302502" cy="1877186"/>
          </a:xfrm>
          <a:prstGeom prst="rect">
            <a:avLst/>
          </a:prstGeom>
        </p:spPr>
        <p:txBody>
          <a:bodyPr anchor="ctr"/>
          <a:lstStyle>
            <a:lvl1pPr marL="0" indent="0">
              <a:lnSpc>
                <a:spcPct val="120000"/>
              </a:lnSpc>
              <a:spcBef>
                <a:spcPts val="0"/>
              </a:spcBef>
              <a:spcAft>
                <a:spcPts val="1800"/>
              </a:spcAft>
              <a:buNone/>
              <a:defRPr b="1" i="0" baseline="0">
                <a:ln>
                  <a:noFill/>
                </a:ln>
                <a:solidFill>
                  <a:srgbClr val="000000"/>
                </a:solidFill>
                <a:latin typeface="Verdana" charset="0"/>
                <a:ea typeface="Verdana" charset="0"/>
                <a:cs typeface="Verdana" charset="0"/>
              </a:defRPr>
            </a:lvl1pPr>
          </a:lstStyle>
          <a:p>
            <a:pPr lvl="0"/>
            <a:r>
              <a:rPr lang="en-US" dirty="0"/>
              <a:t>Insert Quote here, and ensure both text boxes are always left aligned and central within this slide</a:t>
            </a:r>
          </a:p>
        </p:txBody>
      </p:sp>
      <p:sp>
        <p:nvSpPr>
          <p:cNvPr id="7" name="Date Placeholder 1"/>
          <p:cNvSpPr>
            <a:spLocks noGrp="1"/>
          </p:cNvSpPr>
          <p:nvPr>
            <p:ph type="dt" sz="half" idx="12"/>
          </p:nvPr>
        </p:nvSpPr>
        <p:spPr>
          <a:xfrm>
            <a:off x="8973065" y="6356349"/>
            <a:ext cx="2743200" cy="365125"/>
          </a:xfrm>
          <a:prstGeom prst="rect">
            <a:avLst/>
          </a:prstGeom>
        </p:spPr>
        <p:txBody>
          <a:bodyPr/>
          <a:lstStyle>
            <a:lvl1pPr algn="r">
              <a:defRPr>
                <a:solidFill>
                  <a:srgbClr val="000000"/>
                </a:solidFill>
                <a:latin typeface="Verdana" charset="0"/>
                <a:ea typeface="Verdana" charset="0"/>
                <a:cs typeface="Verdana" charset="0"/>
              </a:defRPr>
            </a:lvl1pPr>
          </a:lstStyle>
          <a:p>
            <a:fld id="{FBD84D83-DED4-E040-B8C8-87DBC24F2C26}" type="datetime6">
              <a:rPr lang="en-GB" smtClean="0"/>
              <a:pPr/>
              <a:t>January 22</a:t>
            </a:fld>
            <a:endParaRPr lang="en-US" dirty="0"/>
          </a:p>
        </p:txBody>
      </p:sp>
      <p:sp>
        <p:nvSpPr>
          <p:cNvPr id="8"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latin typeface="Verdana" charset="0"/>
                <a:ea typeface="Verdana" charset="0"/>
                <a:cs typeface="Verdana" charset="0"/>
              </a:defRPr>
            </a:lvl1pPr>
          </a:lstStyle>
          <a:p>
            <a:r>
              <a:rPr lang="en-US" dirty="0"/>
              <a:t>For Internal Use Only</a:t>
            </a:r>
          </a:p>
        </p:txBody>
      </p:sp>
      <p:sp>
        <p:nvSpPr>
          <p:cNvPr id="9"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latin typeface="Verdana" charset="0"/>
                <a:ea typeface="Verdana" charset="0"/>
                <a:cs typeface="Verdana" charset="0"/>
              </a:defRPr>
            </a:lvl1pPr>
          </a:lstStyle>
          <a:p>
            <a:fld id="{1682F23A-3D2D-2444-9C80-50396789B975}" type="slidenum">
              <a:rPr lang="en-US" smtClean="0"/>
              <a:pPr/>
              <a:t>‹#›</a:t>
            </a:fld>
            <a:endParaRPr lang="en-US" dirty="0"/>
          </a:p>
        </p:txBody>
      </p:sp>
      <p:sp>
        <p:nvSpPr>
          <p:cNvPr id="5" name="Text Placeholder 4"/>
          <p:cNvSpPr>
            <a:spLocks noGrp="1"/>
          </p:cNvSpPr>
          <p:nvPr>
            <p:ph type="body" sz="quarter" idx="15" hasCustomPrompt="1"/>
          </p:nvPr>
        </p:nvSpPr>
        <p:spPr>
          <a:xfrm>
            <a:off x="2944813" y="3979863"/>
            <a:ext cx="6302375" cy="659870"/>
          </a:xfrm>
          <a:prstGeom prst="rect">
            <a:avLst/>
          </a:prstGeom>
        </p:spPr>
        <p:txBody>
          <a:bodyPr/>
          <a:lstStyle>
            <a:lvl1pPr marL="0" indent="0">
              <a:buNone/>
              <a:defRPr sz="1600">
                <a:ln>
                  <a:noFill/>
                </a:ln>
                <a:solidFill>
                  <a:srgbClr val="000000"/>
                </a:solidFill>
                <a:latin typeface="Verdana" charset="0"/>
                <a:ea typeface="Verdana" charset="0"/>
                <a:cs typeface="Verdana" charset="0"/>
              </a:defRPr>
            </a:lvl1pPr>
            <a:lvl2pPr marL="457200" indent="0">
              <a:buNone/>
              <a:defRPr sz="900">
                <a:latin typeface="Verdana" charset="0"/>
                <a:ea typeface="Verdana" charset="0"/>
                <a:cs typeface="Verdana" charset="0"/>
              </a:defRPr>
            </a:lvl2pPr>
            <a:lvl3pPr marL="914400" indent="0">
              <a:buNone/>
              <a:defRPr sz="900">
                <a:latin typeface="Verdana" charset="0"/>
                <a:ea typeface="Verdana" charset="0"/>
                <a:cs typeface="Verdana" charset="0"/>
              </a:defRPr>
            </a:lvl3pPr>
            <a:lvl4pPr marL="1371600" indent="0">
              <a:buNone/>
              <a:defRPr sz="900">
                <a:latin typeface="Verdana" charset="0"/>
                <a:ea typeface="Verdana" charset="0"/>
                <a:cs typeface="Verdana" charset="0"/>
              </a:defRPr>
            </a:lvl4pPr>
            <a:lvl5pPr marL="1828800" indent="0">
              <a:buNone/>
              <a:defRPr sz="900">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ation Slide with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44749" y="1962913"/>
            <a:ext cx="6302502" cy="1877186"/>
          </a:xfrm>
          <a:prstGeom prst="rect">
            <a:avLst/>
          </a:prstGeom>
        </p:spPr>
        <p:txBody>
          <a:bodyPr anchor="ctr"/>
          <a:lstStyle>
            <a:lvl1pPr marL="0" indent="0">
              <a:lnSpc>
                <a:spcPct val="120000"/>
              </a:lnSpc>
              <a:spcBef>
                <a:spcPts val="0"/>
              </a:spcBef>
              <a:spcAft>
                <a:spcPts val="1800"/>
              </a:spcAft>
              <a:buNone/>
              <a:defRPr b="1" i="0" baseline="0">
                <a:solidFill>
                  <a:schemeClr val="bg1"/>
                </a:solidFill>
                <a:latin typeface="Verdana" charset="0"/>
                <a:ea typeface="Verdana" charset="0"/>
                <a:cs typeface="Verdana" charset="0"/>
              </a:defRPr>
            </a:lvl1pPr>
          </a:lstStyle>
          <a:p>
            <a:pPr lvl="0"/>
            <a:r>
              <a:rPr lang="en-US" dirty="0"/>
              <a:t>Insert Quote here, and ensure both text boxes are always left aligned and central within this slide</a:t>
            </a:r>
          </a:p>
        </p:txBody>
      </p:sp>
      <p:sp>
        <p:nvSpPr>
          <p:cNvPr id="7"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latin typeface="Verdana" charset="0"/>
                <a:ea typeface="Verdana" charset="0"/>
                <a:cs typeface="Verdana" charset="0"/>
              </a:defRPr>
            </a:lvl1pPr>
          </a:lstStyle>
          <a:p>
            <a:fld id="{FBD84D83-DED4-E040-B8C8-87DBC24F2C26}" type="datetime6">
              <a:rPr lang="en-GB" smtClean="0"/>
              <a:pPr/>
              <a:t>January 22</a:t>
            </a:fld>
            <a:endParaRPr lang="en-US" dirty="0"/>
          </a:p>
        </p:txBody>
      </p:sp>
      <p:sp>
        <p:nvSpPr>
          <p:cNvPr id="8"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latin typeface="Verdana" charset="0"/>
                <a:ea typeface="Verdana" charset="0"/>
                <a:cs typeface="Verdana" charset="0"/>
              </a:defRPr>
            </a:lvl1pPr>
          </a:lstStyle>
          <a:p>
            <a:r>
              <a:rPr lang="en-US" dirty="0"/>
              <a:t>For Internal Use Only</a:t>
            </a:r>
          </a:p>
        </p:txBody>
      </p:sp>
      <p:sp>
        <p:nvSpPr>
          <p:cNvPr id="9"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latin typeface="Verdana" charset="0"/>
                <a:ea typeface="Verdana" charset="0"/>
                <a:cs typeface="Verdana" charset="0"/>
              </a:defRPr>
            </a:lvl1pPr>
          </a:lstStyle>
          <a:p>
            <a:fld id="{1682F23A-3D2D-2444-9C80-50396789B975}" type="slidenum">
              <a:rPr lang="en-US" smtClean="0"/>
              <a:pPr/>
              <a:t>‹#›</a:t>
            </a:fld>
            <a:endParaRPr lang="en-US" dirty="0"/>
          </a:p>
        </p:txBody>
      </p:sp>
      <p:sp>
        <p:nvSpPr>
          <p:cNvPr id="11" name="Text Placeholder 2"/>
          <p:cNvSpPr>
            <a:spLocks noGrp="1"/>
          </p:cNvSpPr>
          <p:nvPr>
            <p:ph type="body" sz="quarter" idx="15" hasCustomPrompt="1"/>
          </p:nvPr>
        </p:nvSpPr>
        <p:spPr>
          <a:xfrm>
            <a:off x="2944813" y="3974276"/>
            <a:ext cx="6302375" cy="648523"/>
          </a:xfrm>
          <a:prstGeom prst="rect">
            <a:avLst/>
          </a:prstGeom>
        </p:spPr>
        <p:txBody>
          <a:bodyPr/>
          <a:lstStyle>
            <a:lvl1pPr marL="0" indent="0">
              <a:buNone/>
              <a:defRPr sz="1600" baseline="0">
                <a:solidFill>
                  <a:schemeClr val="bg1"/>
                </a:solidFill>
                <a:latin typeface="Verdana" charset="0"/>
                <a:ea typeface="Verdana" charset="0"/>
                <a:cs typeface="Verdana" charset="0"/>
              </a:defRPr>
            </a:lvl1pPr>
            <a:lvl2pPr marL="457200" indent="0">
              <a:buNone/>
              <a:defRPr sz="1600">
                <a:solidFill>
                  <a:schemeClr val="bg1"/>
                </a:solidFill>
                <a:latin typeface="Verdana" charset="0"/>
                <a:ea typeface="Verdana" charset="0"/>
                <a:cs typeface="Verdana" charset="0"/>
              </a:defRPr>
            </a:lvl2pPr>
            <a:lvl3pPr marL="914400" indent="0">
              <a:buNone/>
              <a:defRPr sz="1600">
                <a:solidFill>
                  <a:schemeClr val="bg1"/>
                </a:solidFill>
                <a:latin typeface="Verdana" charset="0"/>
                <a:ea typeface="Verdana" charset="0"/>
                <a:cs typeface="Verdana" charset="0"/>
              </a:defRPr>
            </a:lvl3pPr>
            <a:lvl4pPr marL="1371600" indent="0">
              <a:buNone/>
              <a:defRPr sz="1600">
                <a:solidFill>
                  <a:schemeClr val="bg1"/>
                </a:solidFill>
                <a:latin typeface="Verdana" charset="0"/>
                <a:ea typeface="Verdana" charset="0"/>
                <a:cs typeface="Verdana" charset="0"/>
              </a:defRPr>
            </a:lvl4pPr>
            <a:lvl5pPr marL="1828800" indent="0">
              <a:buNone/>
              <a:defRPr sz="1600">
                <a:solidFill>
                  <a:schemeClr val="bg1"/>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Slide with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44749" y="1962913"/>
            <a:ext cx="6302502" cy="1877186"/>
          </a:xfrm>
          <a:prstGeom prst="rect">
            <a:avLst/>
          </a:prstGeom>
        </p:spPr>
        <p:txBody>
          <a:bodyPr anchor="ctr"/>
          <a:lstStyle>
            <a:lvl1pPr marL="0" indent="0">
              <a:lnSpc>
                <a:spcPct val="120000"/>
              </a:lnSpc>
              <a:spcBef>
                <a:spcPts val="0"/>
              </a:spcBef>
              <a:spcAft>
                <a:spcPts val="1800"/>
              </a:spcAft>
              <a:buNone/>
              <a:defRPr b="1" i="0" baseline="0">
                <a:solidFill>
                  <a:schemeClr val="tx1"/>
                </a:solidFill>
                <a:latin typeface="Verdana" charset="0"/>
                <a:ea typeface="Verdana" charset="0"/>
                <a:cs typeface="Verdana" charset="0"/>
              </a:defRPr>
            </a:lvl1pPr>
          </a:lstStyle>
          <a:p>
            <a:pPr lvl="0"/>
            <a:r>
              <a:rPr lang="en-US" dirty="0"/>
              <a:t>Insert Quote here, and ensure both text boxes are always left aligned and central within this slide</a:t>
            </a:r>
          </a:p>
        </p:txBody>
      </p:sp>
      <p:sp>
        <p:nvSpPr>
          <p:cNvPr id="7"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tx1"/>
                </a:solidFill>
                <a:latin typeface="Verdana" charset="0"/>
                <a:ea typeface="Verdana" charset="0"/>
                <a:cs typeface="Verdana" charset="0"/>
              </a:defRPr>
            </a:lvl1pPr>
          </a:lstStyle>
          <a:p>
            <a:fld id="{FBD84D83-DED4-E040-B8C8-87DBC24F2C26}" type="datetime6">
              <a:rPr lang="en-GB" smtClean="0"/>
              <a:pPr/>
              <a:t>January 22</a:t>
            </a:fld>
            <a:endParaRPr lang="en-US" dirty="0"/>
          </a:p>
        </p:txBody>
      </p:sp>
      <p:sp>
        <p:nvSpPr>
          <p:cNvPr id="8"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tx1"/>
                </a:solidFill>
                <a:latin typeface="Verdana" charset="0"/>
                <a:ea typeface="Verdana" charset="0"/>
                <a:cs typeface="Verdana" charset="0"/>
              </a:defRPr>
            </a:lvl1pPr>
          </a:lstStyle>
          <a:p>
            <a:r>
              <a:rPr lang="en-US" dirty="0"/>
              <a:t>For Internal Use Only</a:t>
            </a:r>
          </a:p>
        </p:txBody>
      </p:sp>
      <p:sp>
        <p:nvSpPr>
          <p:cNvPr id="9"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tx1"/>
                </a:solidFill>
                <a:latin typeface="Verdana" charset="0"/>
                <a:ea typeface="Verdana" charset="0"/>
                <a:cs typeface="Verdana" charset="0"/>
              </a:defRPr>
            </a:lvl1pPr>
          </a:lstStyle>
          <a:p>
            <a:fld id="{1682F23A-3D2D-2444-9C80-50396789B975}" type="slidenum">
              <a:rPr lang="en-US" smtClean="0"/>
              <a:pPr/>
              <a:t>‹#›</a:t>
            </a:fld>
            <a:endParaRPr lang="en-US" dirty="0"/>
          </a:p>
        </p:txBody>
      </p:sp>
      <p:sp>
        <p:nvSpPr>
          <p:cNvPr id="11" name="Text Placeholder 2"/>
          <p:cNvSpPr>
            <a:spLocks noGrp="1"/>
          </p:cNvSpPr>
          <p:nvPr>
            <p:ph type="body" sz="quarter" idx="15" hasCustomPrompt="1"/>
          </p:nvPr>
        </p:nvSpPr>
        <p:spPr>
          <a:xfrm>
            <a:off x="2944813" y="3974276"/>
            <a:ext cx="6302375" cy="648523"/>
          </a:xfrm>
          <a:prstGeom prst="rect">
            <a:avLst/>
          </a:prstGeom>
        </p:spPr>
        <p:txBody>
          <a:bodyPr/>
          <a:lstStyle>
            <a:lvl1pPr marL="0" indent="0">
              <a:buNone/>
              <a:defRPr sz="1600" baseline="0">
                <a:solidFill>
                  <a:schemeClr val="tx1"/>
                </a:solidFill>
                <a:latin typeface="Verdana" charset="0"/>
                <a:ea typeface="Verdana" charset="0"/>
                <a:cs typeface="Verdana" charset="0"/>
              </a:defRPr>
            </a:lvl1pPr>
            <a:lvl2pPr marL="457200" indent="0">
              <a:buNone/>
              <a:defRPr sz="1600">
                <a:solidFill>
                  <a:schemeClr val="bg1"/>
                </a:solidFill>
                <a:latin typeface="Verdana" charset="0"/>
                <a:ea typeface="Verdana" charset="0"/>
                <a:cs typeface="Verdana" charset="0"/>
              </a:defRPr>
            </a:lvl2pPr>
            <a:lvl3pPr marL="914400" indent="0">
              <a:buNone/>
              <a:defRPr sz="1600">
                <a:solidFill>
                  <a:schemeClr val="bg1"/>
                </a:solidFill>
                <a:latin typeface="Verdana" charset="0"/>
                <a:ea typeface="Verdana" charset="0"/>
                <a:cs typeface="Verdana" charset="0"/>
              </a:defRPr>
            </a:lvl3pPr>
            <a:lvl4pPr marL="1371600" indent="0">
              <a:buNone/>
              <a:defRPr sz="1600">
                <a:solidFill>
                  <a:schemeClr val="bg1"/>
                </a:solidFill>
                <a:latin typeface="Verdana" charset="0"/>
                <a:ea typeface="Verdana" charset="0"/>
                <a:cs typeface="Verdana" charset="0"/>
              </a:defRPr>
            </a:lvl4pPr>
            <a:lvl5pPr marL="1828800" indent="0">
              <a:buNone/>
              <a:defRPr sz="1600">
                <a:solidFill>
                  <a:schemeClr val="bg1"/>
                </a:solidFill>
                <a:latin typeface="Verdana" charset="0"/>
                <a:ea typeface="Verdana" charset="0"/>
                <a:cs typeface="Verdana" charset="0"/>
              </a:defRPr>
            </a:lvl5pPr>
          </a:lstStyle>
          <a:p>
            <a:pPr lvl="0"/>
            <a:r>
              <a:rPr lang="en-US" dirty="0"/>
              <a:t>Insert Subheading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Slide with Full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747" y="1962913"/>
            <a:ext cx="6302502" cy="1877186"/>
          </a:xfrm>
          <a:prstGeom prst="rect">
            <a:avLst/>
          </a:prstGeom>
        </p:spPr>
        <p:txBody>
          <a:bodyPr anchor="ctr"/>
          <a:lstStyle>
            <a:lvl1pPr marL="0" indent="0">
              <a:lnSpc>
                <a:spcPct val="120000"/>
              </a:lnSpc>
              <a:spcBef>
                <a:spcPts val="0"/>
              </a:spcBef>
              <a:spcAft>
                <a:spcPts val="1800"/>
              </a:spcAft>
              <a:buNone/>
              <a:defRPr b="1" i="0" baseline="0">
                <a:solidFill>
                  <a:schemeClr val="bg1"/>
                </a:solidFill>
                <a:latin typeface="Verdana" charset="0"/>
                <a:ea typeface="Verdana" charset="0"/>
                <a:cs typeface="Verdana" charset="0"/>
              </a:defRPr>
            </a:lvl1pPr>
          </a:lstStyle>
          <a:p>
            <a:pPr lvl="0"/>
            <a:r>
              <a:rPr lang="en-US" dirty="0"/>
              <a:t>Insert Quote here, and ensure both text boxes are always left aligned within this slide</a:t>
            </a:r>
          </a:p>
        </p:txBody>
      </p:sp>
      <p:sp>
        <p:nvSpPr>
          <p:cNvPr id="4" name="Text Placeholder 5"/>
          <p:cNvSpPr>
            <a:spLocks noGrp="1"/>
          </p:cNvSpPr>
          <p:nvPr>
            <p:ph type="body" sz="quarter" idx="11" hasCustomPrompt="1"/>
          </p:nvPr>
        </p:nvSpPr>
        <p:spPr>
          <a:xfrm>
            <a:off x="658811" y="3998913"/>
            <a:ext cx="6302375" cy="792162"/>
          </a:xfrm>
          <a:prstGeom prst="rect">
            <a:avLst/>
          </a:prstGeom>
        </p:spPr>
        <p:txBody>
          <a:bodyPr/>
          <a:lstStyle>
            <a:lvl1pPr marL="0" indent="0">
              <a:buNone/>
              <a:defRPr sz="16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Insert Subheading here</a:t>
            </a:r>
          </a:p>
        </p:txBody>
      </p:sp>
      <p:sp>
        <p:nvSpPr>
          <p:cNvPr id="5" name="Date Placeholder 1"/>
          <p:cNvSpPr>
            <a:spLocks noGrp="1"/>
          </p:cNvSpPr>
          <p:nvPr>
            <p:ph type="dt" sz="half" idx="12"/>
          </p:nvPr>
        </p:nvSpPr>
        <p:spPr>
          <a:xfrm>
            <a:off x="8973065" y="6356349"/>
            <a:ext cx="2743200" cy="365125"/>
          </a:xfrm>
          <a:prstGeom prst="rect">
            <a:avLst/>
          </a:prstGeom>
        </p:spPr>
        <p:txBody>
          <a:bodyPr/>
          <a:lstStyle>
            <a:lvl1pPr algn="r">
              <a:defRPr>
                <a:solidFill>
                  <a:schemeClr val="bg1"/>
                </a:solidFill>
                <a:latin typeface="Verdana" charset="0"/>
                <a:ea typeface="Verdana" charset="0"/>
                <a:cs typeface="Verdana" charset="0"/>
              </a:defRPr>
            </a:lvl1pPr>
          </a:lstStyle>
          <a:p>
            <a:fld id="{FBD84D83-DED4-E040-B8C8-87DBC24F2C26}" type="datetime6">
              <a:rPr lang="en-GB" smtClean="0"/>
              <a:pPr/>
              <a:t>January 22</a:t>
            </a:fld>
            <a:endParaRPr lang="en-US" dirty="0"/>
          </a:p>
        </p:txBody>
      </p:sp>
      <p:sp>
        <p:nvSpPr>
          <p:cNvPr id="6" name="Footer Placeholder 2"/>
          <p:cNvSpPr>
            <a:spLocks noGrp="1"/>
          </p:cNvSpPr>
          <p:nvPr>
            <p:ph type="ftr" sz="quarter" idx="13"/>
          </p:nvPr>
        </p:nvSpPr>
        <p:spPr>
          <a:xfrm>
            <a:off x="-895865" y="6356349"/>
            <a:ext cx="4114800" cy="365125"/>
          </a:xfrm>
          <a:prstGeom prst="rect">
            <a:avLst/>
          </a:prstGeom>
        </p:spPr>
        <p:txBody>
          <a:bodyPr/>
          <a:lstStyle>
            <a:lvl1pPr>
              <a:defRPr>
                <a:solidFill>
                  <a:schemeClr val="bg1"/>
                </a:solidFill>
                <a:latin typeface="Verdana" charset="0"/>
                <a:ea typeface="Verdana" charset="0"/>
                <a:cs typeface="Verdana" charset="0"/>
              </a:defRPr>
            </a:lvl1pPr>
          </a:lstStyle>
          <a:p>
            <a:r>
              <a:rPr lang="en-US" dirty="0"/>
              <a:t>For Internal Use Only</a:t>
            </a:r>
          </a:p>
        </p:txBody>
      </p:sp>
      <p:sp>
        <p:nvSpPr>
          <p:cNvPr id="7" name="Slide Number Placeholder 3"/>
          <p:cNvSpPr>
            <a:spLocks noGrp="1"/>
          </p:cNvSpPr>
          <p:nvPr>
            <p:ph type="sldNum" sz="quarter" idx="14"/>
          </p:nvPr>
        </p:nvSpPr>
        <p:spPr>
          <a:xfrm>
            <a:off x="4724400" y="6356350"/>
            <a:ext cx="2743200" cy="365125"/>
          </a:xfrm>
          <a:prstGeom prst="rect">
            <a:avLst/>
          </a:prstGeom>
        </p:spPr>
        <p:txBody>
          <a:bodyPr/>
          <a:lstStyle>
            <a:lvl1pPr algn="ctr">
              <a:defRPr>
                <a:solidFill>
                  <a:schemeClr val="bg1"/>
                </a:solidFill>
                <a:latin typeface="Verdana" charset="0"/>
                <a:ea typeface="Verdana" charset="0"/>
                <a:cs typeface="Verdana" charset="0"/>
              </a:defRPr>
            </a:lvl1pPr>
          </a:lstStyle>
          <a:p>
            <a:fld id="{1682F23A-3D2D-2444-9C80-50396789B975}" type="slidenum">
              <a:rPr lang="en-US" smtClean="0"/>
              <a:pPr/>
              <a:t>‹#›</a:t>
            </a:fld>
            <a:endParaRPr lang="en-US" dirty="0"/>
          </a:p>
        </p:txBody>
      </p:sp>
    </p:spTree>
    <p:extLst>
      <p:ext uri="{BB962C8B-B14F-4D97-AF65-F5344CB8AC3E}">
        <p14:creationId xmlns:p14="http://schemas.microsoft.com/office/powerpoint/2010/main" val="2069438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tiff"/><Relationship Id="rId4" Type="http://schemas.openxmlformats.org/officeDocument/2006/relationships/slideLayout" Target="../slideLayouts/slideLayout2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tiff"/><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tif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7" name="Date Placeholder 3"/>
          <p:cNvSpPr txBox="1">
            <a:spLocks/>
          </p:cNvSpPr>
          <p:nvPr userDrawn="1"/>
        </p:nvSpPr>
        <p:spPr>
          <a:xfrm>
            <a:off x="9572608" y="6195055"/>
            <a:ext cx="210028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0" i="0" dirty="0">
              <a:solidFill>
                <a:schemeClr val="bg1"/>
              </a:solidFill>
              <a:latin typeface="Verdana" charset="0"/>
              <a:ea typeface="Verdana" charset="0"/>
              <a:cs typeface="Verdana" charset="0"/>
            </a:endParaRPr>
          </a:p>
        </p:txBody>
      </p:sp>
      <p:sp>
        <p:nvSpPr>
          <p:cNvPr id="4"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bg1"/>
                </a:solidFill>
              </a:defRPr>
            </a:lvl1pPr>
          </a:lstStyle>
          <a:p>
            <a:r>
              <a:rPr lang="en-US" dirty="0"/>
              <a:t>For Internal Use Only</a:t>
            </a:r>
          </a:p>
        </p:txBody>
      </p:sp>
      <p:sp>
        <p:nvSpPr>
          <p:cNvPr id="5" name="Date Placeholder 4"/>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bg1"/>
                </a:solidFill>
              </a:defRPr>
            </a:lvl1pPr>
          </a:lstStyle>
          <a:p>
            <a:fld id="{0830FD36-3297-A24A-8E92-9437943A4509}" type="datetime6">
              <a:rPr lang="en-GB" smtClean="0"/>
              <a:pPr/>
              <a:t>January 22</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bg1"/>
                </a:solidFill>
              </a:defRPr>
            </a:lvl1pPr>
          </a:lstStyle>
          <a:p>
            <a:fld id="{B46EE845-1DE7-5D49-952F-435910D8C96E}" type="slidenum">
              <a:rPr lang="en-US" smtClean="0"/>
              <a:pPr/>
              <a:t>‹#›</a:t>
            </a:fld>
            <a:endParaRPr lang="en-US" dirty="0"/>
          </a:p>
        </p:txBody>
      </p:sp>
    </p:spTree>
    <p:extLst>
      <p:ext uri="{BB962C8B-B14F-4D97-AF65-F5344CB8AC3E}">
        <p14:creationId xmlns:p14="http://schemas.microsoft.com/office/powerpoint/2010/main" val="1412635612"/>
      </p:ext>
    </p:extLst>
  </p:cSld>
  <p:clrMap bg1="lt1" tx1="dk1" bg2="lt2" tx2="dk2" accent1="accent1" accent2="accent2" accent3="accent3" accent4="accent4" accent5="accent5" accent6="accent6" hlink="hlink" folHlink="folHlink"/>
  <p:sldLayoutIdLst>
    <p:sldLayoutId id="2147483774"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3" y="441759"/>
            <a:ext cx="1570276" cy="401887"/>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65CF36D0-FE65-E14A-8787-7683321F3289}" type="datetimeFigureOut">
              <a:rPr lang="en-GB" smtClean="0"/>
              <a:pPr/>
              <a:t>06/01/2022</a:t>
            </a:fld>
            <a:endParaRPr lang="en-GB"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3C9A5A27-DC15-C543-890B-3086D08BD29D}" type="slidenum">
              <a:rPr lang="en-GB" smtClean="0"/>
              <a:pPr/>
              <a:t>‹#›</a:t>
            </a:fld>
            <a:endParaRPr lang="en-GB" dirty="0"/>
          </a:p>
        </p:txBody>
      </p:sp>
    </p:spTree>
    <p:extLst>
      <p:ext uri="{BB962C8B-B14F-4D97-AF65-F5344CB8AC3E}">
        <p14:creationId xmlns:p14="http://schemas.microsoft.com/office/powerpoint/2010/main" val="1050463037"/>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2E839654-F407-264C-8112-0CC99B28D4E5}" type="datetimeFigureOut">
              <a:rPr lang="en-GB" smtClean="0"/>
              <a:pPr/>
              <a:t>06/01/2022</a:t>
            </a:fld>
            <a:endParaRPr lang="en-GB"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9CD33350-69E2-E64B-AC1D-A7F92BABF5D8}" type="slidenum">
              <a:rPr lang="en-GB" smtClean="0"/>
              <a:pPr/>
              <a:t>‹#›</a:t>
            </a:fld>
            <a:endParaRPr lang="en-GB" dirty="0"/>
          </a:p>
        </p:txBody>
      </p:sp>
    </p:spTree>
    <p:extLst>
      <p:ext uri="{BB962C8B-B14F-4D97-AF65-F5344CB8AC3E}">
        <p14:creationId xmlns:p14="http://schemas.microsoft.com/office/powerpoint/2010/main" val="878028668"/>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102613" y="441759"/>
            <a:ext cx="1570276" cy="401887"/>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037679A0-62CD-3B42-BF6A-4F8016E9D7B9}" type="datetimeFigureOut">
              <a:rPr lang="en-GB" smtClean="0"/>
              <a:pPr/>
              <a:t>06/01/2022</a:t>
            </a:fld>
            <a:endParaRPr lang="en-GB"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Verdana" charset="0"/>
                <a:ea typeface="Verdana" charset="0"/>
                <a:cs typeface="Verdana" charset="0"/>
              </a:defRPr>
            </a:lvl1pPr>
          </a:lstStyle>
          <a:p>
            <a:endParaRPr lang="en-GB"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u="none">
                <a:solidFill>
                  <a:schemeClr val="tx1">
                    <a:tint val="75000"/>
                  </a:schemeClr>
                </a:solidFill>
                <a:latin typeface="Verdana" charset="0"/>
                <a:ea typeface="Verdana" charset="0"/>
                <a:cs typeface="Verdana" charset="0"/>
              </a:defRPr>
            </a:lvl1pPr>
          </a:lstStyle>
          <a:p>
            <a:fld id="{EC3D3FB8-1F9D-624B-B7EB-394AE7EDE99E}" type="slidenum">
              <a:rPr lang="en-GB" smtClean="0"/>
              <a:pPr/>
              <a:t>‹#›</a:t>
            </a:fld>
            <a:endParaRPr lang="en-GB" dirty="0"/>
          </a:p>
        </p:txBody>
      </p:sp>
    </p:spTree>
    <p:extLst>
      <p:ext uri="{BB962C8B-B14F-4D97-AF65-F5344CB8AC3E}">
        <p14:creationId xmlns:p14="http://schemas.microsoft.com/office/powerpoint/2010/main" val="408750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71" r:id="rId3"/>
    <p:sldLayoutId id="2147483677" r:id="rId4"/>
    <p:sldLayoutId id="2147483678" r:id="rId5"/>
    <p:sldLayoutId id="2147483679" r:id="rId6"/>
    <p:sldLayoutId id="2147483680" r:id="rId7"/>
    <p:sldLayoutId id="2147483681"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9F444DF1-E6E1-2849-9221-6BECF505FE64}" type="datetimeFigureOut">
              <a:rPr lang="en-GB" smtClean="0"/>
              <a:pPr/>
              <a:t>06/01/2022</a:t>
            </a:fld>
            <a:endParaRPr lang="en-GB"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Verdana" charset="0"/>
                <a:ea typeface="Verdana" charset="0"/>
                <a:cs typeface="Verdana" charset="0"/>
              </a:defRPr>
            </a:lvl1pPr>
          </a:lstStyle>
          <a:p>
            <a:endParaRPr lang="en-GB"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charset="0"/>
                <a:ea typeface="Verdana" charset="0"/>
                <a:cs typeface="Verdana" charset="0"/>
              </a:defRPr>
            </a:lvl1pPr>
          </a:lstStyle>
          <a:p>
            <a:fld id="{A610FD14-1A40-8742-A3F2-4E8A77F85230}" type="slidenum">
              <a:rPr lang="en-GB" smtClean="0"/>
              <a:pPr/>
              <a:t>‹#›</a:t>
            </a:fld>
            <a:endParaRPr lang="en-GB" dirty="0"/>
          </a:p>
        </p:txBody>
      </p:sp>
    </p:spTree>
    <p:extLst>
      <p:ext uri="{BB962C8B-B14F-4D97-AF65-F5344CB8AC3E}">
        <p14:creationId xmlns:p14="http://schemas.microsoft.com/office/powerpoint/2010/main" val="68028107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804"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A373B548-A315-684B-94DB-D286B8B20D81}" type="datetimeFigureOut">
              <a:rPr lang="en-GB" smtClean="0"/>
              <a:pPr/>
              <a:t>06/01/2022</a:t>
            </a:fld>
            <a:endParaRPr lang="en-GB"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E00EE2B0-84A2-4C46-AA61-E0B980655E9A}" type="slidenum">
              <a:rPr lang="en-GB" smtClean="0"/>
              <a:pPr/>
              <a:t>‹#›</a:t>
            </a:fld>
            <a:endParaRPr lang="en-GB" dirty="0"/>
          </a:p>
        </p:txBody>
      </p:sp>
    </p:spTree>
    <p:extLst>
      <p:ext uri="{BB962C8B-B14F-4D97-AF65-F5344CB8AC3E}">
        <p14:creationId xmlns:p14="http://schemas.microsoft.com/office/powerpoint/2010/main" val="4664493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803"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4103A"/>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D41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F7E51804-E2CB-994A-A25E-32F04D94422A}" type="datetime6">
              <a:rPr lang="en-GB" smtClean="0"/>
              <a:pPr/>
              <a:t>January 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For Internal Use Only</a:t>
            </a:r>
          </a:p>
        </p:txBody>
      </p:sp>
      <p:sp>
        <p:nvSpPr>
          <p:cNvPr id="15" name="Slide Number Placeholder 1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3C9E99B2-6549-D048-8F2F-082C7DD7FE2D}" type="slidenum">
              <a:rPr lang="en-US" smtClean="0"/>
              <a:pPr/>
              <a:t>‹#›</a:t>
            </a:fld>
            <a:endParaRPr lang="en-US" dirty="0"/>
          </a:p>
        </p:txBody>
      </p:sp>
    </p:spTree>
    <p:extLst>
      <p:ext uri="{BB962C8B-B14F-4D97-AF65-F5344CB8AC3E}">
        <p14:creationId xmlns:p14="http://schemas.microsoft.com/office/powerpoint/2010/main" val="10705143"/>
      </p:ext>
    </p:extLst>
  </p:cSld>
  <p:clrMap bg1="lt1" tx1="dk1" bg2="lt2" tx2="dk2" accent1="accent1" accent2="accent2" accent3="accent3" accent4="accent4" accent5="accent5" accent6="accent6" hlink="hlink" folHlink="folHlink"/>
  <p:sldLayoutIdLst>
    <p:sldLayoutId id="214748372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FE3"/>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01B78BC7-5A45-B34B-8C11-DFD6C27F647A}" type="datetime6">
              <a:rPr lang="en-GB" smtClean="0"/>
              <a:pPr/>
              <a:t>January 22</a:t>
            </a:fld>
            <a:endParaRPr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For Internal Use Only</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3A9FAF0F-60D3-9E4E-A400-82C2C8A8F34E}" type="slidenum">
              <a:rPr lang="en-US" smtClean="0"/>
              <a:pPr/>
              <a:t>‹#›</a:t>
            </a:fld>
            <a:endParaRPr lang="en-US" dirty="0"/>
          </a:p>
        </p:txBody>
      </p:sp>
    </p:spTree>
    <p:extLst>
      <p:ext uri="{BB962C8B-B14F-4D97-AF65-F5344CB8AC3E}">
        <p14:creationId xmlns:p14="http://schemas.microsoft.com/office/powerpoint/2010/main" val="1680195700"/>
      </p:ext>
    </p:extLst>
  </p:cSld>
  <p:clrMap bg1="lt1" tx1="dk1" bg2="lt2" tx2="dk2" accent1="accent1" accent2="accent2" accent3="accent3" accent4="accent4" accent5="accent5" accent6="accent6" hlink="hlink" folHlink="folHlink"/>
  <p:sldLayoutIdLst>
    <p:sldLayoutId id="214748372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9FE3"/>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01B78BC7-5A45-B34B-8C11-DFD6C27F647A}" type="datetime6">
              <a:rPr lang="en-GB" smtClean="0"/>
              <a:pPr/>
              <a:t>January 22</a:t>
            </a:fld>
            <a:endParaRPr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For Internal Use Only</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3A9FAF0F-60D3-9E4E-A400-82C2C8A8F34E}" type="slidenum">
              <a:rPr lang="en-US" smtClean="0"/>
              <a:pPr/>
              <a:t>‹#›</a:t>
            </a:fld>
            <a:endParaRPr lang="en-US" dirty="0"/>
          </a:p>
        </p:txBody>
      </p:sp>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02613" y="441759"/>
            <a:ext cx="1570276" cy="401887"/>
          </a:xfrm>
          <a:prstGeom prst="rect">
            <a:avLst/>
          </a:prstGeom>
        </p:spPr>
      </p:pic>
    </p:spTree>
    <p:extLst>
      <p:ext uri="{BB962C8B-B14F-4D97-AF65-F5344CB8AC3E}">
        <p14:creationId xmlns:p14="http://schemas.microsoft.com/office/powerpoint/2010/main" val="973362708"/>
      </p:ext>
    </p:extLst>
  </p:cSld>
  <p:clrMap bg1="lt1" tx1="dk1" bg2="lt2" tx2="dk2" accent1="accent1" accent2="accent2" accent3="accent3" accent4="accent4" accent5="accent5" accent6="accent6" hlink="hlink" folHlink="folHlink"/>
  <p:sldLayoutIdLst>
    <p:sldLayoutId id="2147483776" r:id="rId1"/>
    <p:sldLayoutId id="2147483800"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BD3E74B9-FDE5-D544-AB41-4E9325305DA5}" type="datetimeFigureOut">
              <a:rPr lang="en-US" smtClean="0"/>
              <a:pPr/>
              <a:t>1/6/2022</a:t>
            </a:fld>
            <a:endParaRPr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Verdana" charset="0"/>
                <a:ea typeface="Verdana" charset="0"/>
                <a:cs typeface="Verdana" charset="0"/>
              </a:defRPr>
            </a:lvl1pPr>
          </a:lstStyle>
          <a:p>
            <a:endParaRPr lang="en-US"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charset="0"/>
                <a:ea typeface="Verdana" charset="0"/>
                <a:cs typeface="Verdana" charset="0"/>
              </a:defRPr>
            </a:lvl1pPr>
          </a:lstStyle>
          <a:p>
            <a:fld id="{04F583FA-07F4-A042-BDD8-9B250808A271}" type="slidenum">
              <a:rPr lang="en-US" smtClean="0"/>
              <a:pPr/>
              <a:t>‹#›</a:t>
            </a:fld>
            <a:endParaRPr lang="en-US" dirty="0"/>
          </a:p>
        </p:txBody>
      </p:sp>
    </p:spTree>
    <p:extLst>
      <p:ext uri="{BB962C8B-B14F-4D97-AF65-F5344CB8AC3E}">
        <p14:creationId xmlns:p14="http://schemas.microsoft.com/office/powerpoint/2010/main" val="935169572"/>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EC298887-B0D6-2E40-99E3-DCDAD093B0F9}" type="datetimeFigureOut">
              <a:rPr lang="en-US" smtClean="0"/>
              <a:pPr/>
              <a:t>1/6/2022</a:t>
            </a:fld>
            <a:endParaRPr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Verdana" charset="0"/>
                <a:ea typeface="Verdana" charset="0"/>
                <a:cs typeface="Verdana" charset="0"/>
              </a:defRPr>
            </a:lvl1pPr>
          </a:lstStyle>
          <a:p>
            <a:endParaRPr lang="en-US"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charset="0"/>
                <a:ea typeface="Verdana" charset="0"/>
                <a:cs typeface="Verdana" charset="0"/>
              </a:defRPr>
            </a:lvl1pPr>
          </a:lstStyle>
          <a:p>
            <a:fld id="{E1523B96-2F1C-E34D-BAE7-20AF90E03178}" type="slidenum">
              <a:rPr lang="en-US" smtClean="0"/>
              <a:pPr/>
              <a:t>‹#›</a:t>
            </a:fld>
            <a:endParaRPr lang="en-US" dirty="0"/>
          </a:p>
        </p:txBody>
      </p:sp>
    </p:spTree>
    <p:extLst>
      <p:ext uri="{BB962C8B-B14F-4D97-AF65-F5344CB8AC3E}">
        <p14:creationId xmlns:p14="http://schemas.microsoft.com/office/powerpoint/2010/main" val="535173089"/>
      </p:ext>
    </p:extLst>
  </p:cSld>
  <p:clrMap bg1="lt1" tx1="dk1" bg2="lt2" tx2="dk2" accent1="accent1" accent2="accent2" accent3="accent3" accent4="accent4" accent5="accent5" accent6="accent6" hlink="hlink" folHlink="folHlink"/>
  <p:sldLayoutIdLst>
    <p:sldLayoutId id="214748373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EC298887-B0D6-2E40-99E3-DCDAD093B0F9}" type="datetimeFigureOut">
              <a:rPr lang="en-US" smtClean="0"/>
              <a:pPr/>
              <a:t>1/6/2022</a:t>
            </a:fld>
            <a:endParaRPr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Verdana" charset="0"/>
                <a:ea typeface="Verdana" charset="0"/>
                <a:cs typeface="Verdana" charset="0"/>
              </a:defRPr>
            </a:lvl1pPr>
          </a:lstStyle>
          <a:p>
            <a:endParaRPr lang="en-US"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charset="0"/>
                <a:ea typeface="Verdana" charset="0"/>
                <a:cs typeface="Verdana" charset="0"/>
              </a:defRPr>
            </a:lvl1pPr>
          </a:lstStyle>
          <a:p>
            <a:fld id="{E1523B96-2F1C-E34D-BAE7-20AF90E03178}" type="slidenum">
              <a:rPr lang="en-US" smtClean="0"/>
              <a:pPr/>
              <a:t>‹#›</a:t>
            </a:fld>
            <a:endParaRPr lang="en-US" dirty="0"/>
          </a:p>
        </p:txBody>
      </p:sp>
    </p:spTree>
    <p:extLst>
      <p:ext uri="{BB962C8B-B14F-4D97-AF65-F5344CB8AC3E}">
        <p14:creationId xmlns:p14="http://schemas.microsoft.com/office/powerpoint/2010/main" val="1052874577"/>
      </p:ext>
    </p:extLst>
  </p:cSld>
  <p:clrMap bg1="lt1" tx1="dk1" bg2="lt2" tx2="dk2" accent1="accent1" accent2="accent2" accent3="accent3" accent4="accent4" accent5="accent5" accent6="accent6" hlink="hlink" folHlink="folHlink"/>
  <p:sldLayoutIdLst>
    <p:sldLayoutId id="2147483802"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69D2EA69-91E3-1544-B56B-FB2B7DF9BD5C}" type="datetimeFigureOut">
              <a:rPr lang="en-GB" smtClean="0"/>
              <a:pPr/>
              <a:t>06/01/2022</a:t>
            </a:fld>
            <a:endParaRPr lang="en-GB"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Verdana" charset="0"/>
                <a:ea typeface="Verdana" charset="0"/>
                <a:cs typeface="Verdana" charset="0"/>
              </a:defRPr>
            </a:lvl1pPr>
          </a:lstStyle>
          <a:p>
            <a:endParaRPr lang="en-GB"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charset="0"/>
                <a:ea typeface="Verdana" charset="0"/>
                <a:cs typeface="Verdana" charset="0"/>
              </a:defRPr>
            </a:lvl1pPr>
          </a:lstStyle>
          <a:p>
            <a:fld id="{43FF8883-7860-7A43-A16B-956746499685}" type="slidenum">
              <a:rPr lang="en-GB" smtClean="0"/>
              <a:pPr/>
              <a:t>‹#›</a:t>
            </a:fld>
            <a:endParaRPr lang="en-GB" dirty="0"/>
          </a:p>
        </p:txBody>
      </p:sp>
    </p:spTree>
    <p:extLst>
      <p:ext uri="{BB962C8B-B14F-4D97-AF65-F5344CB8AC3E}">
        <p14:creationId xmlns:p14="http://schemas.microsoft.com/office/powerpoint/2010/main" val="1202142272"/>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Verdana" charset="0"/>
                <a:ea typeface="Verdana" charset="0"/>
                <a:cs typeface="Verdana" charset="0"/>
              </a:defRPr>
            </a:lvl1pPr>
          </a:lstStyle>
          <a:p>
            <a:fld id="{69D2EA69-91E3-1544-B56B-FB2B7DF9BD5C}" type="datetimeFigureOut">
              <a:rPr lang="en-GB" smtClean="0"/>
              <a:pPr/>
              <a:t>06/01/2022</a:t>
            </a:fld>
            <a:endParaRPr lang="en-GB"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Verdana" charset="0"/>
                <a:ea typeface="Verdana" charset="0"/>
                <a:cs typeface="Verdana" charset="0"/>
              </a:defRPr>
            </a:lvl1pPr>
          </a:lstStyle>
          <a:p>
            <a:endParaRPr lang="en-GB"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charset="0"/>
                <a:ea typeface="Verdana" charset="0"/>
                <a:cs typeface="Verdana" charset="0"/>
              </a:defRPr>
            </a:lvl1pPr>
          </a:lstStyle>
          <a:p>
            <a:fld id="{43FF8883-7860-7A43-A16B-956746499685}" type="slidenum">
              <a:rPr lang="en-GB" smtClean="0"/>
              <a:pPr/>
              <a:t>‹#›</a:t>
            </a:fld>
            <a:endParaRPr lang="en-GB" dirty="0"/>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2613" y="441759"/>
            <a:ext cx="1570276" cy="401887"/>
          </a:xfrm>
          <a:prstGeom prst="rect">
            <a:avLst/>
          </a:prstGeom>
        </p:spPr>
      </p:pic>
    </p:spTree>
    <p:extLst>
      <p:ext uri="{BB962C8B-B14F-4D97-AF65-F5344CB8AC3E}">
        <p14:creationId xmlns:p14="http://schemas.microsoft.com/office/powerpoint/2010/main" val="1502065214"/>
      </p:ext>
    </p:extLst>
  </p:cSld>
  <p:clrMap bg1="lt1" tx1="dk1" bg2="lt2" tx2="dk2" accent1="accent1" accent2="accent2" accent3="accent3" accent4="accent4" accent5="accent5" accent6="accent6" hlink="hlink" folHlink="folHlink"/>
  <p:sldLayoutIdLst>
    <p:sldLayoutId id="214748379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ags" Target="../tags/tag3.xml"/><Relationship Id="rId5" Type="http://schemas.openxmlformats.org/officeDocument/2006/relationships/image" Target="../media/image1.tif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tif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6.xml"/><Relationship Id="rId5" Type="http://schemas.openxmlformats.org/officeDocument/2006/relationships/image" Target="../media/image1.tif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7.xml"/><Relationship Id="rId5" Type="http://schemas.openxmlformats.org/officeDocument/2006/relationships/image" Target="../media/image1.tif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5403"/>
            <a:ext cx="12192001" cy="6884265"/>
          </a:xfrm>
          <a:prstGeom prst="rect">
            <a:avLst/>
          </a:prstGeom>
        </p:spPr>
      </p:pic>
      <p:sp>
        <p:nvSpPr>
          <p:cNvPr id="12" name="Rectangle 11"/>
          <p:cNvSpPr/>
          <p:nvPr/>
        </p:nvSpPr>
        <p:spPr>
          <a:xfrm>
            <a:off x="-2" y="20862"/>
            <a:ext cx="12192001" cy="6858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Date Placeholder 4"/>
          <p:cNvSpPr>
            <a:spLocks noGrp="1"/>
          </p:cNvSpPr>
          <p:nvPr>
            <p:ph type="dt" sz="half" idx="12"/>
          </p:nvPr>
        </p:nvSpPr>
        <p:spPr/>
        <p:txBody>
          <a:bodyPr/>
          <a:lstStyle/>
          <a:p>
            <a:fld id="{FBD84D83-DED4-E040-B8C8-87DBC24F2C26}" type="datetime6">
              <a:rPr lang="en-GB" smtClean="0"/>
              <a:pPr/>
              <a:t>January 22</a:t>
            </a:fld>
            <a:endParaRPr lang="en-US" dirty="0"/>
          </a:p>
        </p:txBody>
      </p:sp>
      <p:sp>
        <p:nvSpPr>
          <p:cNvPr id="6" name="Footer Placeholder 5"/>
          <p:cNvSpPr>
            <a:spLocks noGrp="1"/>
          </p:cNvSpPr>
          <p:nvPr>
            <p:ph type="ftr" sz="quarter" idx="13"/>
          </p:nvPr>
        </p:nvSpPr>
        <p:spPr/>
        <p:txBody>
          <a:bodyPr/>
          <a:lstStyle/>
          <a:p>
            <a:r>
              <a:rPr lang="en-US" dirty="0"/>
              <a:t>For Internal Use Only</a:t>
            </a:r>
          </a:p>
        </p:txBody>
      </p:sp>
      <p:sp>
        <p:nvSpPr>
          <p:cNvPr id="7" name="Slide Number Placeholder 6"/>
          <p:cNvSpPr>
            <a:spLocks noGrp="1"/>
          </p:cNvSpPr>
          <p:nvPr>
            <p:ph type="sldNum" sz="quarter" idx="14"/>
          </p:nvPr>
        </p:nvSpPr>
        <p:spPr/>
        <p:txBody>
          <a:bodyPr/>
          <a:lstStyle/>
          <a:p>
            <a:fld id="{1682F23A-3D2D-2444-9C80-50396789B975}" type="slidenum">
              <a:rPr lang="en-US" smtClean="0"/>
              <a:pPr/>
              <a:t>1</a:t>
            </a:fld>
            <a:endParaRPr lang="en-US"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10" name="Title 1"/>
          <p:cNvSpPr>
            <a:spLocks noGrp="1"/>
          </p:cNvSpPr>
          <p:nvPr>
            <p:ph type="title"/>
          </p:nvPr>
        </p:nvSpPr>
        <p:spPr>
          <a:xfrm>
            <a:off x="838200" y="2360971"/>
            <a:ext cx="10515600" cy="836244"/>
          </a:xfrm>
        </p:spPr>
        <p:txBody>
          <a:bodyPr>
            <a:noAutofit/>
          </a:bodyPr>
          <a:lstStyle/>
          <a:p>
            <a:r>
              <a:rPr lang="en-US" dirty="0"/>
              <a:t>AVP and RX8200 Spares Kits</a:t>
            </a:r>
          </a:p>
        </p:txBody>
      </p:sp>
    </p:spTree>
    <p:custDataLst>
      <p:tags r:id="rId1"/>
    </p:custDataLst>
    <p:extLst>
      <p:ext uri="{BB962C8B-B14F-4D97-AF65-F5344CB8AC3E}">
        <p14:creationId xmlns:p14="http://schemas.microsoft.com/office/powerpoint/2010/main" val="148777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396362"/>
            <a:ext cx="6037355" cy="5638678"/>
          </a:xfrm>
          <a:prstGeom prst="rect">
            <a:avLst/>
          </a:prstGeom>
        </p:spPr>
      </p:pic>
      <p:sp>
        <p:nvSpPr>
          <p:cNvPr id="19" name="Freeform 18"/>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90253 h 6858000"/>
              <a:gd name="connsiteX5" fmla="*/ 2256321 w 12192000"/>
              <a:gd name="connsiteY5" fmla="*/ 3487192 h 6858000"/>
              <a:gd name="connsiteX6" fmla="*/ 0 w 12192000"/>
              <a:gd name="connsiteY6" fmla="*/ 11841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0" y="6858000"/>
                </a:lnTo>
                <a:lnTo>
                  <a:pt x="0" y="5790253"/>
                </a:lnTo>
                <a:lnTo>
                  <a:pt x="2256321" y="3487192"/>
                </a:lnTo>
                <a:lnTo>
                  <a:pt x="0" y="1184132"/>
                </a:lnTo>
                <a:close/>
              </a:path>
            </a:pathLst>
          </a:custGeom>
          <a:solidFill>
            <a:srgbClr val="004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sz="quarter" idx="12"/>
          </p:nvPr>
        </p:nvSpPr>
        <p:spPr>
          <a:xfrm>
            <a:off x="2757488" y="1440000"/>
            <a:ext cx="8886824" cy="3915624"/>
          </a:xfrm>
        </p:spPr>
        <p:txBody>
          <a:bodyPr/>
          <a:lstStyle/>
          <a:p>
            <a:pPr>
              <a:lnSpc>
                <a:spcPct val="100000"/>
              </a:lnSpc>
              <a:spcBef>
                <a:spcPct val="0"/>
              </a:spcBef>
            </a:pPr>
            <a:r>
              <a:rPr lang="en-US"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If a piece of equipment fails you want it repaired and back earning you money as soon as possible.</a:t>
            </a:r>
          </a:p>
          <a:p>
            <a:pPr>
              <a:lnSpc>
                <a:spcPct val="100000"/>
              </a:lnSpc>
              <a:spcBef>
                <a:spcPct val="0"/>
              </a:spcBef>
            </a:pPr>
            <a:endParaRPr lang="en-US"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ct val="0"/>
              </a:spcBef>
            </a:pPr>
            <a:r>
              <a:rPr lang="en-US" altLang="en-US" sz="1400" dirty="0">
                <a:solidFill>
                  <a:schemeClr val="bg1"/>
                </a:solidFill>
              </a:rPr>
              <a:t>Sometimes the location of the unit can make this difficult.</a:t>
            </a:r>
          </a:p>
          <a:p>
            <a:pPr>
              <a:lnSpc>
                <a:spcPct val="100000"/>
              </a:lnSpc>
              <a:spcBef>
                <a:spcPct val="0"/>
              </a:spcBef>
            </a:pPr>
            <a:endParaRPr lang="en-US" altLang="en-US" sz="1400" dirty="0">
              <a:solidFill>
                <a:schemeClr val="bg1"/>
              </a:solidFill>
            </a:endParaRPr>
          </a:p>
          <a:p>
            <a:pPr>
              <a:lnSpc>
                <a:spcPct val="100000"/>
              </a:lnSpc>
              <a:spcBef>
                <a:spcPct val="0"/>
              </a:spcBef>
            </a:pPr>
            <a:r>
              <a:rPr lang="en-US" altLang="en-US" sz="1400" dirty="0">
                <a:solidFill>
                  <a:schemeClr val="bg1"/>
                </a:solidFill>
              </a:rPr>
              <a:t>Ideally you want to be able to repair units in the field.</a:t>
            </a:r>
          </a:p>
          <a:p>
            <a:pPr>
              <a:lnSpc>
                <a:spcPct val="100000"/>
              </a:lnSpc>
              <a:spcBef>
                <a:spcPct val="0"/>
              </a:spcBef>
            </a:pPr>
            <a:endParaRPr lang="en-US" altLang="en-US" sz="1400" dirty="0">
              <a:solidFill>
                <a:schemeClr val="bg1"/>
              </a:solidFill>
            </a:endParaRPr>
          </a:p>
          <a:p>
            <a:pPr>
              <a:lnSpc>
                <a:spcPct val="100000"/>
              </a:lnSpc>
              <a:spcBef>
                <a:spcPct val="0"/>
              </a:spcBef>
              <a:spcAft>
                <a:spcPts val="0"/>
              </a:spcAft>
            </a:pPr>
            <a:r>
              <a:rPr lang="en-US" altLang="en-US" sz="1400" dirty="0">
                <a:solidFill>
                  <a:schemeClr val="bg1"/>
                </a:solidFill>
              </a:rPr>
              <a:t>The AVP (1RU) uses hot-swappable option cards, so already enables some in field repairs.</a:t>
            </a:r>
          </a:p>
          <a:p>
            <a:pPr>
              <a:lnSpc>
                <a:spcPct val="100000"/>
              </a:lnSpc>
              <a:spcBef>
                <a:spcPct val="0"/>
              </a:spcBef>
            </a:pPr>
            <a:endParaRPr lang="en-US" altLang="en-US" sz="1400" dirty="0">
              <a:solidFill>
                <a:schemeClr val="bg1"/>
              </a:solidFill>
            </a:endParaRPr>
          </a:p>
          <a:p>
            <a:pPr>
              <a:lnSpc>
                <a:spcPct val="100000"/>
              </a:lnSpc>
              <a:spcBef>
                <a:spcPct val="0"/>
              </a:spcBef>
            </a:pPr>
            <a:r>
              <a:rPr lang="en-US" altLang="en-US" sz="1400" b="1" dirty="0">
                <a:solidFill>
                  <a:schemeClr val="bg1"/>
                </a:solidFill>
              </a:rPr>
              <a:t>To further enhance the ability to carry out in field repairs we are introducing spares kits for AVP (1RU) units and RX8200 Advanced Modular Receivers.</a:t>
            </a:r>
          </a:p>
        </p:txBody>
      </p:sp>
      <p:sp>
        <p:nvSpPr>
          <p:cNvPr id="6" name="Date Placeholder 5"/>
          <p:cNvSpPr>
            <a:spLocks noGrp="1"/>
          </p:cNvSpPr>
          <p:nvPr>
            <p:ph type="dt" sz="half" idx="16"/>
          </p:nvPr>
        </p:nvSpPr>
        <p:spPr/>
        <p:txBody>
          <a:bodyPr/>
          <a:lstStyle/>
          <a:p>
            <a:fld id="{FBD84D83-DED4-E040-B8C8-87DBC24F2C26}" type="datetime6">
              <a:rPr lang="en-GB" smtClean="0">
                <a:solidFill>
                  <a:schemeClr val="bg1"/>
                </a:solidFill>
              </a:rPr>
              <a:pPr/>
              <a:t>January 22</a:t>
            </a:fld>
            <a:endParaRPr lang="en-US" dirty="0">
              <a:solidFill>
                <a:schemeClr val="bg1"/>
              </a:solidFill>
            </a:endParaRPr>
          </a:p>
        </p:txBody>
      </p:sp>
      <p:sp>
        <p:nvSpPr>
          <p:cNvPr id="7" name="Footer Placeholder 6"/>
          <p:cNvSpPr>
            <a:spLocks noGrp="1"/>
          </p:cNvSpPr>
          <p:nvPr>
            <p:ph type="ftr" sz="quarter" idx="13"/>
          </p:nvPr>
        </p:nvSpPr>
        <p:spPr/>
        <p:txBody>
          <a:bodyPr/>
          <a:lstStyle/>
          <a:p>
            <a:r>
              <a:rPr lang="en-US" dirty="0">
                <a:solidFill>
                  <a:schemeClr val="bg1"/>
                </a:solidFill>
              </a:rPr>
              <a:t>For Internal Use Only</a:t>
            </a:r>
          </a:p>
        </p:txBody>
      </p:sp>
      <p:sp>
        <p:nvSpPr>
          <p:cNvPr id="8" name="Slide Number Placeholder 7"/>
          <p:cNvSpPr>
            <a:spLocks noGrp="1"/>
          </p:cNvSpPr>
          <p:nvPr>
            <p:ph type="sldNum" sz="quarter" idx="17"/>
          </p:nvPr>
        </p:nvSpPr>
        <p:spPr/>
        <p:txBody>
          <a:bodyPr/>
          <a:lstStyle/>
          <a:p>
            <a:fld id="{1682F23A-3D2D-2444-9C80-50396789B975}" type="slidenum">
              <a:rPr lang="en-US" smtClean="0">
                <a:solidFill>
                  <a:schemeClr val="bg1"/>
                </a:solidFill>
              </a:rPr>
              <a:pPr/>
              <a:t>2</a:t>
            </a:fld>
            <a:endParaRPr lang="en-US" dirty="0">
              <a:solidFill>
                <a:schemeClr val="bg1"/>
              </a:solidFill>
            </a:endParaRPr>
          </a:p>
        </p:txBody>
      </p:sp>
      <p:sp>
        <p:nvSpPr>
          <p:cNvPr id="9" name="Text Placeholder 8"/>
          <p:cNvSpPr>
            <a:spLocks noGrp="1"/>
          </p:cNvSpPr>
          <p:nvPr>
            <p:ph type="body" sz="quarter" idx="18"/>
          </p:nvPr>
        </p:nvSpPr>
        <p:spPr/>
        <p:txBody>
          <a:bodyPr/>
          <a:lstStyle/>
          <a:p>
            <a:r>
              <a:rPr lang="en-US" dirty="0">
                <a:solidFill>
                  <a:schemeClr val="bg1"/>
                </a:solidFill>
              </a:rPr>
              <a:t>Why?</a:t>
            </a: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Tree>
    <p:custDataLst>
      <p:tags r:id="rId1"/>
    </p:custDataLst>
    <p:extLst>
      <p:ext uri="{BB962C8B-B14F-4D97-AF65-F5344CB8AC3E}">
        <p14:creationId xmlns:p14="http://schemas.microsoft.com/office/powerpoint/2010/main" val="336920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298"/>
            <a:ext cx="12192000" cy="6865297"/>
          </a:xfrm>
          <a:prstGeom prst="rect">
            <a:avLst/>
          </a:prstGeom>
          <a:solidFill>
            <a:srgbClr val="00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4"/>
          </p:nvPr>
        </p:nvSpPr>
        <p:spPr/>
        <p:txBody>
          <a:bodyPr/>
          <a:lstStyle/>
          <a:p>
            <a:fld id="{FBD84D83-DED4-E040-B8C8-87DBC24F2C26}" type="datetime6">
              <a:rPr lang="en-GB" smtClean="0">
                <a:solidFill>
                  <a:schemeClr val="bg1"/>
                </a:solidFill>
              </a:rPr>
              <a:pPr/>
              <a:t>January 22</a:t>
            </a:fld>
            <a:endParaRPr lang="en-US" dirty="0">
              <a:solidFill>
                <a:schemeClr val="bg1"/>
              </a:solidFill>
            </a:endParaRPr>
          </a:p>
        </p:txBody>
      </p:sp>
      <p:sp>
        <p:nvSpPr>
          <p:cNvPr id="5" name="Footer Placeholder 4"/>
          <p:cNvSpPr>
            <a:spLocks noGrp="1"/>
          </p:cNvSpPr>
          <p:nvPr>
            <p:ph type="ftr" sz="quarter" idx="15"/>
          </p:nvPr>
        </p:nvSpPr>
        <p:spPr/>
        <p:txBody>
          <a:bodyPr/>
          <a:lstStyle/>
          <a:p>
            <a:r>
              <a:rPr lang="en-US" dirty="0">
                <a:solidFill>
                  <a:schemeClr val="bg1"/>
                </a:solidFill>
              </a:rPr>
              <a:t>For Internal Use Only</a:t>
            </a:r>
          </a:p>
        </p:txBody>
      </p:sp>
      <p:sp>
        <p:nvSpPr>
          <p:cNvPr id="6" name="Slide Number Placeholder 5"/>
          <p:cNvSpPr>
            <a:spLocks noGrp="1"/>
          </p:cNvSpPr>
          <p:nvPr>
            <p:ph type="sldNum" sz="quarter" idx="16"/>
          </p:nvPr>
        </p:nvSpPr>
        <p:spPr/>
        <p:txBody>
          <a:bodyPr/>
          <a:lstStyle/>
          <a:p>
            <a:fld id="{1682F23A-3D2D-2444-9C80-50396789B975}" type="slidenum">
              <a:rPr lang="en-US" smtClean="0">
                <a:solidFill>
                  <a:schemeClr val="bg1"/>
                </a:solidFill>
              </a:rPr>
              <a:pPr/>
              <a:t>3</a:t>
            </a:fld>
            <a:endParaRPr lang="en-US" dirty="0">
              <a:solidFill>
                <a:schemeClr val="bg1"/>
              </a:solidFill>
            </a:endParaRPr>
          </a:p>
        </p:txBody>
      </p:sp>
      <p:sp>
        <p:nvSpPr>
          <p:cNvPr id="7" name="Text Placeholder 6"/>
          <p:cNvSpPr>
            <a:spLocks noGrp="1"/>
          </p:cNvSpPr>
          <p:nvPr>
            <p:ph type="body" sz="quarter" idx="17"/>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New Spares Kits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570870095"/>
              </p:ext>
            </p:extLst>
          </p:nvPr>
        </p:nvGraphicFramePr>
        <p:xfrm>
          <a:off x="402974" y="2913581"/>
          <a:ext cx="5196500" cy="2121326"/>
        </p:xfrm>
        <a:graphic>
          <a:graphicData uri="http://schemas.openxmlformats.org/drawingml/2006/table">
            <a:tbl>
              <a:tblPr firstRow="1" bandRow="1">
                <a:tableStyleId>{073A0DAA-6AF3-43AB-8588-CEC1D06C72B9}</a:tableStyleId>
              </a:tblPr>
              <a:tblGrid>
                <a:gridCol w="2598250">
                  <a:extLst>
                    <a:ext uri="{9D8B030D-6E8A-4147-A177-3AD203B41FA5}">
                      <a16:colId xmlns:a16="http://schemas.microsoft.com/office/drawing/2014/main" val="3004280112"/>
                    </a:ext>
                  </a:extLst>
                </a:gridCol>
                <a:gridCol w="2598250">
                  <a:extLst>
                    <a:ext uri="{9D8B030D-6E8A-4147-A177-3AD203B41FA5}">
                      <a16:colId xmlns:a16="http://schemas.microsoft.com/office/drawing/2014/main" val="3163356622"/>
                    </a:ext>
                  </a:extLst>
                </a:gridCol>
              </a:tblGrid>
              <a:tr h="693206">
                <a:tc gridSpan="2">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AVP (1</a:t>
                      </a:r>
                      <a:r>
                        <a:rPr lang="en-US" sz="1400" baseline="0" dirty="0">
                          <a:latin typeface="Verdana" panose="020B0604030504040204" pitchFamily="34" charset="0"/>
                          <a:ea typeface="Verdana" panose="020B0604030504040204" pitchFamily="34" charset="0"/>
                          <a:cs typeface="Verdana" panose="020B0604030504040204" pitchFamily="34" charset="0"/>
                        </a:rPr>
                        <a:t>RU) Spares Kits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noFill/>
                  </a:tcPr>
                </a:tc>
                <a:tc hMerge="1">
                  <a:txBody>
                    <a:bodyPr/>
                    <a:lstStyle/>
                    <a:p>
                      <a:endParaRPr lang="en-US" dirty="0"/>
                    </a:p>
                  </a:txBody>
                  <a:tcPr/>
                </a:tc>
                <a:extLst>
                  <a:ext uri="{0D108BD9-81ED-4DB2-BD59-A6C34878D82A}">
                    <a16:rowId xmlns:a16="http://schemas.microsoft.com/office/drawing/2014/main" val="2442182441"/>
                  </a:ext>
                </a:extLst>
              </a:tr>
              <a:tr h="705579">
                <a:tc>
                  <a:txBody>
                    <a:bodyPr/>
                    <a:lstStyle/>
                    <a:p>
                      <a:r>
                        <a:rPr lang="en-GB" altLang="en-US" sz="1400" b="1" dirty="0">
                          <a:latin typeface="Verdana" panose="020B0604030504040204" pitchFamily="34" charset="0"/>
                          <a:ea typeface="Verdana" panose="020B0604030504040204" pitchFamily="34" charset="0"/>
                          <a:cs typeface="Verdana" panose="020B0604030504040204" pitchFamily="34" charset="0"/>
                        </a:rPr>
                        <a:t>AVP/SPARE/PSU/AC</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tc>
                  <a:txBody>
                    <a:bodyPr/>
                    <a:lstStyle/>
                    <a:p>
                      <a:r>
                        <a:rPr lang="en-GB" altLang="en-US" sz="1400" dirty="0">
                          <a:latin typeface="Verdana" panose="020B0604030504040204" pitchFamily="34" charset="0"/>
                          <a:ea typeface="Verdana" panose="020B0604030504040204" pitchFamily="34" charset="0"/>
                          <a:cs typeface="Verdana" panose="020B0604030504040204" pitchFamily="34" charset="0"/>
                        </a:rPr>
                        <a:t>Replacement A/C power supply </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extLst>
                  <a:ext uri="{0D108BD9-81ED-4DB2-BD59-A6C34878D82A}">
                    <a16:rowId xmlns:a16="http://schemas.microsoft.com/office/drawing/2014/main" val="2995646667"/>
                  </a:ext>
                </a:extLst>
              </a:tr>
              <a:tr h="722541">
                <a:tc>
                  <a:txBody>
                    <a:bodyPr/>
                    <a:lstStyle/>
                    <a:p>
                      <a:r>
                        <a:rPr lang="en-US" altLang="en-US" sz="1400" b="1" dirty="0">
                          <a:latin typeface="Verdana" panose="020B0604030504040204" pitchFamily="34" charset="0"/>
                          <a:ea typeface="Verdana" panose="020B0604030504040204" pitchFamily="34" charset="0"/>
                          <a:cs typeface="Verdana" panose="020B0604030504040204" pitchFamily="34" charset="0"/>
                        </a:rPr>
                        <a:t>AVP/SPARE/FANS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tc>
                  <a:txBody>
                    <a:bodyPr/>
                    <a:lstStyle/>
                    <a:p>
                      <a:r>
                        <a:rPr lang="en-US" altLang="en-US" sz="1400" dirty="0">
                          <a:latin typeface="Verdana" panose="020B0604030504040204" pitchFamily="34" charset="0"/>
                          <a:ea typeface="Verdana" panose="020B0604030504040204" pitchFamily="34" charset="0"/>
                          <a:cs typeface="Verdana" panose="020B0604030504040204" pitchFamily="34" charset="0"/>
                        </a:rPr>
                        <a:t>Replacement fan assembly </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extLst>
                  <a:ext uri="{0D108BD9-81ED-4DB2-BD59-A6C34878D82A}">
                    <a16:rowId xmlns:a16="http://schemas.microsoft.com/office/drawing/2014/main" val="340506822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43951266"/>
              </p:ext>
            </p:extLst>
          </p:nvPr>
        </p:nvGraphicFramePr>
        <p:xfrm>
          <a:off x="5753506" y="2907231"/>
          <a:ext cx="6055862" cy="3538170"/>
        </p:xfrm>
        <a:graphic>
          <a:graphicData uri="http://schemas.openxmlformats.org/drawingml/2006/table">
            <a:tbl>
              <a:tblPr firstRow="1" bandRow="1">
                <a:tableStyleId>{073A0DAA-6AF3-43AB-8588-CEC1D06C72B9}</a:tableStyleId>
              </a:tblPr>
              <a:tblGrid>
                <a:gridCol w="3027931">
                  <a:extLst>
                    <a:ext uri="{9D8B030D-6E8A-4147-A177-3AD203B41FA5}">
                      <a16:colId xmlns:a16="http://schemas.microsoft.com/office/drawing/2014/main" val="4115240894"/>
                    </a:ext>
                  </a:extLst>
                </a:gridCol>
                <a:gridCol w="3027931">
                  <a:extLst>
                    <a:ext uri="{9D8B030D-6E8A-4147-A177-3AD203B41FA5}">
                      <a16:colId xmlns:a16="http://schemas.microsoft.com/office/drawing/2014/main" val="732823982"/>
                    </a:ext>
                  </a:extLst>
                </a:gridCol>
              </a:tblGrid>
              <a:tr h="707634">
                <a:tc gridSpan="2">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RX8200</a:t>
                      </a:r>
                      <a:r>
                        <a:rPr lang="en-US" sz="1400" baseline="0" dirty="0">
                          <a:latin typeface="Verdana" panose="020B0604030504040204" pitchFamily="34" charset="0"/>
                          <a:ea typeface="Verdana" panose="020B0604030504040204" pitchFamily="34" charset="0"/>
                          <a:cs typeface="Verdana" panose="020B0604030504040204" pitchFamily="34" charset="0"/>
                        </a:rPr>
                        <a:t> Spares Kits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91459" marR="91459" marT="45700" marB="45700" anchor="ctr"/>
                </a:tc>
                <a:tc hMerge="1">
                  <a:txBody>
                    <a:bodyPr/>
                    <a:lstStyle/>
                    <a:p>
                      <a:endParaRPr lang="en-US" dirty="0"/>
                    </a:p>
                  </a:txBody>
                  <a:tcPr/>
                </a:tc>
                <a:extLst>
                  <a:ext uri="{0D108BD9-81ED-4DB2-BD59-A6C34878D82A}">
                    <a16:rowId xmlns:a16="http://schemas.microsoft.com/office/drawing/2014/main" val="3639359795"/>
                  </a:ext>
                </a:extLst>
              </a:tr>
              <a:tr h="707634">
                <a:tc>
                  <a:txBody>
                    <a:bodyPr/>
                    <a:lstStyle/>
                    <a:p>
                      <a:r>
                        <a:rPr lang="en-GB" altLang="en-US" sz="1400" b="1" dirty="0">
                          <a:latin typeface="Verdana" panose="020B0604030504040204" pitchFamily="34" charset="0"/>
                          <a:ea typeface="Verdana" panose="020B0604030504040204" pitchFamily="34" charset="0"/>
                          <a:cs typeface="Verdana" panose="020B0604030504040204" pitchFamily="34" charset="0"/>
                        </a:rPr>
                        <a:t>RX8200/SPARE/STD/PSU</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tc>
                  <a:txBody>
                    <a:bodyPr/>
                    <a:lstStyle/>
                    <a:p>
                      <a:r>
                        <a:rPr lang="en-GB" altLang="en-US" sz="1400" dirty="0">
                          <a:latin typeface="Verdana" panose="020B0604030504040204" pitchFamily="34" charset="0"/>
                          <a:ea typeface="Verdana" panose="020B0604030504040204" pitchFamily="34" charset="0"/>
                          <a:cs typeface="Verdana" panose="020B0604030504040204" pitchFamily="34" charset="0"/>
                        </a:rPr>
                        <a:t>RX8200 (standard) replacement power supply</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tc>
                <a:extLst>
                  <a:ext uri="{0D108BD9-81ED-4DB2-BD59-A6C34878D82A}">
                    <a16:rowId xmlns:a16="http://schemas.microsoft.com/office/drawing/2014/main" val="1225233507"/>
                  </a:ext>
                </a:extLst>
              </a:tr>
              <a:tr h="707634">
                <a:tc>
                  <a:txBody>
                    <a:bodyPr/>
                    <a:lstStyle/>
                    <a:p>
                      <a:r>
                        <a:rPr lang="en-US" altLang="en-US" sz="1400" b="1" dirty="0">
                          <a:latin typeface="Verdana" panose="020B0604030504040204" pitchFamily="34" charset="0"/>
                          <a:ea typeface="Verdana" panose="020B0604030504040204" pitchFamily="34" charset="0"/>
                          <a:cs typeface="Verdana" panose="020B0604030504040204" pitchFamily="34" charset="0"/>
                        </a:rPr>
                        <a:t>RX8200/SPARE/STD/FAN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tc>
                  <a:txBody>
                    <a:bodyPr/>
                    <a:lstStyle/>
                    <a:p>
                      <a:r>
                        <a:rPr lang="en-US" altLang="en-US" sz="1400" dirty="0">
                          <a:latin typeface="Verdana" panose="020B0604030504040204" pitchFamily="34" charset="0"/>
                          <a:ea typeface="Verdana" panose="020B0604030504040204" pitchFamily="34" charset="0"/>
                          <a:cs typeface="Verdana" panose="020B0604030504040204" pitchFamily="34" charset="0"/>
                        </a:rPr>
                        <a:t>RX8200 (standard) replacement fan </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tc>
                <a:extLst>
                  <a:ext uri="{0D108BD9-81ED-4DB2-BD59-A6C34878D82A}">
                    <a16:rowId xmlns:a16="http://schemas.microsoft.com/office/drawing/2014/main" val="2945777670"/>
                  </a:ext>
                </a:extLst>
              </a:tr>
              <a:tr h="707634">
                <a:tc>
                  <a:txBody>
                    <a:bodyPr/>
                    <a:lstStyle/>
                    <a:p>
                      <a:r>
                        <a:rPr lang="en-US" altLang="en-US" sz="1400" b="1" dirty="0">
                          <a:latin typeface="Verdana" panose="020B0604030504040204" pitchFamily="34" charset="0"/>
                          <a:ea typeface="Verdana" panose="020B0604030504040204" pitchFamily="34" charset="0"/>
                          <a:cs typeface="Verdana" panose="020B0604030504040204" pitchFamily="34" charset="0"/>
                        </a:rPr>
                        <a:t>RX8200/SPARE/BAS2/PSU</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tc>
                  <a:txBody>
                    <a:bodyPr/>
                    <a:lstStyle/>
                    <a:p>
                      <a:r>
                        <a:rPr lang="en-US" altLang="en-US" sz="1400" dirty="0">
                          <a:latin typeface="Verdana" panose="020B0604030504040204" pitchFamily="34" charset="0"/>
                          <a:ea typeface="Verdana" panose="020B0604030504040204" pitchFamily="34" charset="0"/>
                          <a:cs typeface="Verdana" panose="020B0604030504040204" pitchFamily="34" charset="0"/>
                        </a:rPr>
                        <a:t>RX8200 (BAS2) replacement power supply</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tc>
                <a:extLst>
                  <a:ext uri="{0D108BD9-81ED-4DB2-BD59-A6C34878D82A}">
                    <a16:rowId xmlns:a16="http://schemas.microsoft.com/office/drawing/2014/main" val="1640684826"/>
                  </a:ext>
                </a:extLst>
              </a:tr>
              <a:tr h="707634">
                <a:tc>
                  <a:txBody>
                    <a:bodyPr/>
                    <a:lstStyle/>
                    <a:p>
                      <a:r>
                        <a:rPr lang="fr-FR" altLang="en-US" sz="1400" b="1" dirty="0">
                          <a:latin typeface="Verdana" panose="020B0604030504040204" pitchFamily="34" charset="0"/>
                          <a:ea typeface="Verdana" panose="020B0604030504040204" pitchFamily="34" charset="0"/>
                          <a:cs typeface="Verdana" panose="020B0604030504040204" pitchFamily="34" charset="0"/>
                        </a:rPr>
                        <a:t>RX8200/SPARE/BAS2/FAN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nchor="ctr"/>
                </a:tc>
                <a:tc>
                  <a:txBody>
                    <a:bodyPr/>
                    <a:lstStyle/>
                    <a:p>
                      <a:r>
                        <a:rPr lang="fr-FR" altLang="en-US" sz="1400" dirty="0">
                          <a:latin typeface="Verdana" panose="020B0604030504040204" pitchFamily="34" charset="0"/>
                          <a:ea typeface="Verdana" panose="020B0604030504040204" pitchFamily="34" charset="0"/>
                          <a:cs typeface="Verdana" panose="020B0604030504040204" pitchFamily="34" charset="0"/>
                        </a:rPr>
                        <a:t>RX8200 (BAS2)</a:t>
                      </a:r>
                      <a:r>
                        <a:rPr lang="fr-FR" altLang="en-US" sz="1400" baseline="0" dirty="0">
                          <a:latin typeface="Verdana" panose="020B0604030504040204" pitchFamily="34" charset="0"/>
                          <a:ea typeface="Verdana" panose="020B0604030504040204" pitchFamily="34" charset="0"/>
                          <a:cs typeface="Verdana" panose="020B0604030504040204" pitchFamily="34" charset="0"/>
                        </a:rPr>
                        <a:t> </a:t>
                      </a:r>
                      <a:r>
                        <a:rPr lang="fr-FR" altLang="en-US" sz="1400" dirty="0">
                          <a:latin typeface="Verdana" panose="020B0604030504040204" pitchFamily="34" charset="0"/>
                          <a:ea typeface="Verdana" panose="020B0604030504040204" pitchFamily="34" charset="0"/>
                          <a:cs typeface="Verdana" panose="020B0604030504040204" pitchFamily="34" charset="0"/>
                        </a:rPr>
                        <a:t>replacement fan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marL="137160" marR="137160" marT="137160" marB="137160"/>
                </a:tc>
                <a:extLst>
                  <a:ext uri="{0D108BD9-81ED-4DB2-BD59-A6C34878D82A}">
                    <a16:rowId xmlns:a16="http://schemas.microsoft.com/office/drawing/2014/main" val="3107507659"/>
                  </a:ext>
                </a:extLst>
              </a:tr>
            </a:tbl>
          </a:graphicData>
        </a:graphic>
      </p:graphicFrame>
      <p:grpSp>
        <p:nvGrpSpPr>
          <p:cNvPr id="17" name="Group 16"/>
          <p:cNvGrpSpPr/>
          <p:nvPr/>
        </p:nvGrpSpPr>
        <p:grpSpPr>
          <a:xfrm>
            <a:off x="7116591" y="1402919"/>
            <a:ext cx="3056731" cy="1349293"/>
            <a:chOff x="7116591" y="1402919"/>
            <a:chExt cx="3056731" cy="1349293"/>
          </a:xfrm>
        </p:grpSpPr>
        <p:sp>
          <p:nvSpPr>
            <p:cNvPr id="16" name="Rectangle 15"/>
            <p:cNvSpPr/>
            <p:nvPr/>
          </p:nvSpPr>
          <p:spPr>
            <a:xfrm>
              <a:off x="7116591" y="1402919"/>
              <a:ext cx="3056731" cy="1349293"/>
            </a:xfrm>
            <a:prstGeom prst="rect">
              <a:avLst/>
            </a:prstGeom>
            <a:solidFill>
              <a:schemeClr val="bg1"/>
            </a:solidFill>
            <a:ln w="38100">
              <a:solidFill>
                <a:srgbClr val="76B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64425" y="1915887"/>
              <a:ext cx="2581275" cy="495300"/>
            </a:xfrm>
            <a:prstGeom prst="rect">
              <a:avLst/>
            </a:prstGeom>
          </p:spPr>
        </p:pic>
      </p:grpSp>
      <p:sp>
        <p:nvSpPr>
          <p:cNvPr id="15" name="Rectangle 14"/>
          <p:cNvSpPr/>
          <p:nvPr/>
        </p:nvSpPr>
        <p:spPr>
          <a:xfrm>
            <a:off x="1524000" y="1409782"/>
            <a:ext cx="3056731" cy="1349293"/>
          </a:xfrm>
          <a:prstGeom prst="rect">
            <a:avLst/>
          </a:prstGeom>
          <a:solidFill>
            <a:schemeClr val="bg1"/>
          </a:solidFill>
          <a:ln w="38100">
            <a:solidFill>
              <a:srgbClr val="76B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70969" y="1678964"/>
            <a:ext cx="2466975" cy="838200"/>
          </a:xfrm>
          <a:prstGeom prst="rect">
            <a:avLst/>
          </a:prstGeom>
        </p:spPr>
      </p:pic>
    </p:spTree>
    <p:custDataLst>
      <p:tags r:id="rId1"/>
    </p:custDataLst>
    <p:extLst>
      <p:ext uri="{BB962C8B-B14F-4D97-AF65-F5344CB8AC3E}">
        <p14:creationId xmlns:p14="http://schemas.microsoft.com/office/powerpoint/2010/main" val="149286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6858000"/>
          </a:xfrm>
          <a:prstGeom prst="rect">
            <a:avLst/>
          </a:prstGeom>
          <a:solidFill>
            <a:srgbClr val="00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sz="quarter" idx="12"/>
          </p:nvPr>
        </p:nvSpPr>
        <p:spPr>
          <a:xfrm>
            <a:off x="407112" y="1624317"/>
            <a:ext cx="9695500" cy="1934861"/>
          </a:xfrm>
        </p:spPr>
        <p:txBody>
          <a:bodyPr/>
          <a:lstStyle/>
          <a:p>
            <a:pPr marL="285750" indent="-285750" fontAlgn="base">
              <a:buClr>
                <a:srgbClr val="004F89"/>
              </a:buClr>
              <a:buSzPct val="90000"/>
              <a:buBlip>
                <a:blip r:embed="rId4"/>
              </a:buBlip>
              <a:defRPr/>
            </a:pPr>
            <a:r>
              <a:rPr lang="en-US" altLang="en-US" dirty="0">
                <a:latin typeface="Verdana" panose="020B0604030504040204" pitchFamily="34" charset="0"/>
                <a:ea typeface="Verdana" panose="020B0604030504040204" pitchFamily="34" charset="0"/>
                <a:cs typeface="Verdana" panose="020B0604030504040204" pitchFamily="34" charset="0"/>
              </a:rPr>
              <a:t>No soldering of components.</a:t>
            </a:r>
          </a:p>
          <a:p>
            <a:pPr marL="285750" indent="-285750" fontAlgn="base">
              <a:buClr>
                <a:srgbClr val="004F89"/>
              </a:buClr>
              <a:buSzPct val="90000"/>
              <a:buBlip>
                <a:blip r:embed="rId4"/>
              </a:buBlip>
              <a:defRPr/>
            </a:pPr>
            <a:r>
              <a:rPr lang="en-US" altLang="en-US" dirty="0">
                <a:latin typeface="Verdana" panose="020B0604030504040204" pitchFamily="34" charset="0"/>
                <a:ea typeface="Verdana" panose="020B0604030504040204" pitchFamily="34" charset="0"/>
                <a:cs typeface="Verdana" panose="020B0604030504040204" pitchFamily="34" charset="0"/>
              </a:rPr>
              <a:t>Must be aware of precautions necessary to avoid electrostatic discharge (ESD) damage.</a:t>
            </a:r>
          </a:p>
          <a:p>
            <a:pPr marL="285750" indent="-285750" fontAlgn="base">
              <a:buClr>
                <a:srgbClr val="004F89"/>
              </a:buClr>
              <a:buSzPct val="90000"/>
              <a:buBlip>
                <a:blip r:embed="rId4"/>
              </a:buBlip>
              <a:defRPr/>
            </a:pPr>
            <a:r>
              <a:rPr lang="en-US" altLang="en-US" dirty="0">
                <a:latin typeface="Verdana" panose="020B0604030504040204" pitchFamily="34" charset="0"/>
                <a:ea typeface="Verdana" panose="020B0604030504040204" pitchFamily="34" charset="0"/>
                <a:cs typeface="Verdana" panose="020B0604030504040204" pitchFamily="34" charset="0"/>
              </a:rPr>
              <a:t>If replacing a power supply must be competent to perform the appropriate electrical safety tests to meet local requirements.</a:t>
            </a:r>
          </a:p>
        </p:txBody>
      </p:sp>
      <p:sp>
        <p:nvSpPr>
          <p:cNvPr id="4" name="Date Placeholder 3"/>
          <p:cNvSpPr>
            <a:spLocks noGrp="1"/>
          </p:cNvSpPr>
          <p:nvPr>
            <p:ph type="dt" sz="half" idx="14"/>
          </p:nvPr>
        </p:nvSpPr>
        <p:spPr/>
        <p:txBody>
          <a:bodyPr/>
          <a:lstStyle/>
          <a:p>
            <a:fld id="{FBD84D83-DED4-E040-B8C8-87DBC24F2C26}" type="datetime6">
              <a:rPr lang="en-GB" smtClean="0">
                <a:solidFill>
                  <a:schemeClr val="bg1"/>
                </a:solidFill>
              </a:rPr>
              <a:pPr/>
              <a:t>January 22</a:t>
            </a:fld>
            <a:endParaRPr lang="en-US" dirty="0">
              <a:solidFill>
                <a:schemeClr val="bg1"/>
              </a:solidFill>
            </a:endParaRPr>
          </a:p>
        </p:txBody>
      </p:sp>
      <p:sp>
        <p:nvSpPr>
          <p:cNvPr id="5" name="Footer Placeholder 4"/>
          <p:cNvSpPr>
            <a:spLocks noGrp="1"/>
          </p:cNvSpPr>
          <p:nvPr>
            <p:ph type="ftr" sz="quarter" idx="15"/>
          </p:nvPr>
        </p:nvSpPr>
        <p:spPr/>
        <p:txBody>
          <a:bodyPr/>
          <a:lstStyle/>
          <a:p>
            <a:r>
              <a:rPr lang="en-US" dirty="0">
                <a:solidFill>
                  <a:schemeClr val="bg1"/>
                </a:solidFill>
              </a:rPr>
              <a:t>For Internal Use Only</a:t>
            </a:r>
          </a:p>
        </p:txBody>
      </p:sp>
      <p:sp>
        <p:nvSpPr>
          <p:cNvPr id="6" name="Slide Number Placeholder 5"/>
          <p:cNvSpPr>
            <a:spLocks noGrp="1"/>
          </p:cNvSpPr>
          <p:nvPr>
            <p:ph type="sldNum" sz="quarter" idx="16"/>
          </p:nvPr>
        </p:nvSpPr>
        <p:spPr/>
        <p:txBody>
          <a:bodyPr/>
          <a:lstStyle/>
          <a:p>
            <a:fld id="{1682F23A-3D2D-2444-9C80-50396789B975}" type="slidenum">
              <a:rPr lang="en-US" smtClean="0">
                <a:solidFill>
                  <a:schemeClr val="bg1"/>
                </a:solidFill>
              </a:rPr>
              <a:pPr/>
              <a:t>4</a:t>
            </a:fld>
            <a:endParaRPr lang="en-US" dirty="0">
              <a:solidFill>
                <a:schemeClr val="bg1"/>
              </a:solidFill>
            </a:endParaRPr>
          </a:p>
        </p:txBody>
      </p:sp>
      <p:sp>
        <p:nvSpPr>
          <p:cNvPr id="7" name="Text Placeholder 6"/>
          <p:cNvSpPr>
            <a:spLocks noGrp="1"/>
          </p:cNvSpPr>
          <p:nvPr>
            <p:ph type="body" sz="quarter" idx="17"/>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Skill Required</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grpSp>
        <p:nvGrpSpPr>
          <p:cNvPr id="12" name="Group 11"/>
          <p:cNvGrpSpPr/>
          <p:nvPr/>
        </p:nvGrpSpPr>
        <p:grpSpPr>
          <a:xfrm>
            <a:off x="9925975" y="1624317"/>
            <a:ext cx="1746913" cy="1856096"/>
            <a:chOff x="6594143" y="1827868"/>
            <a:chExt cx="1746913" cy="1856096"/>
          </a:xfrm>
        </p:grpSpPr>
        <p:sp>
          <p:nvSpPr>
            <p:cNvPr id="13" name="Rectangle 12"/>
            <p:cNvSpPr/>
            <p:nvPr/>
          </p:nvSpPr>
          <p:spPr>
            <a:xfrm>
              <a:off x="6594143" y="1827868"/>
              <a:ext cx="1746913" cy="1856096"/>
            </a:xfrm>
            <a:prstGeom prst="rect">
              <a:avLst/>
            </a:prstGeom>
            <a:solidFill>
              <a:schemeClr val="bg1"/>
            </a:solidFill>
            <a:ln w="38100">
              <a:solidFill>
                <a:srgbClr val="76B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74090" y="2282768"/>
              <a:ext cx="787020" cy="946296"/>
            </a:xfrm>
            <a:prstGeom prst="rect">
              <a:avLst/>
            </a:prstGeom>
          </p:spPr>
        </p:pic>
      </p:grpSp>
      <p:grpSp>
        <p:nvGrpSpPr>
          <p:cNvPr id="14" name="Group 13"/>
          <p:cNvGrpSpPr/>
          <p:nvPr/>
        </p:nvGrpSpPr>
        <p:grpSpPr>
          <a:xfrm>
            <a:off x="9925974" y="3965462"/>
            <a:ext cx="1746913" cy="1856096"/>
            <a:chOff x="7008150" y="3735588"/>
            <a:chExt cx="1746913" cy="1856096"/>
          </a:xfrm>
        </p:grpSpPr>
        <p:sp>
          <p:nvSpPr>
            <p:cNvPr id="11" name="Rectangle 10"/>
            <p:cNvSpPr/>
            <p:nvPr/>
          </p:nvSpPr>
          <p:spPr>
            <a:xfrm>
              <a:off x="7008150" y="3735588"/>
              <a:ext cx="1746913" cy="1856096"/>
            </a:xfrm>
            <a:prstGeom prst="rect">
              <a:avLst/>
            </a:prstGeom>
            <a:solidFill>
              <a:schemeClr val="bg1"/>
            </a:solidFill>
            <a:ln w="38100">
              <a:solidFill>
                <a:srgbClr val="76B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4916" y="4332928"/>
              <a:ext cx="664465" cy="661417"/>
            </a:xfrm>
            <a:prstGeom prst="rect">
              <a:avLst/>
            </a:prstGeom>
          </p:spPr>
        </p:pic>
      </p:grpSp>
    </p:spTree>
    <p:custDataLst>
      <p:tags r:id="rId1"/>
    </p:custDataLst>
    <p:extLst>
      <p:ext uri="{BB962C8B-B14F-4D97-AF65-F5344CB8AC3E}">
        <p14:creationId xmlns:p14="http://schemas.microsoft.com/office/powerpoint/2010/main" val="215219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6858000"/>
          </a:xfrm>
          <a:prstGeom prst="rect">
            <a:avLst/>
          </a:prstGeom>
          <a:solidFill>
            <a:srgbClr val="00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sz="quarter" idx="12"/>
          </p:nvPr>
        </p:nvSpPr>
        <p:spPr>
          <a:xfrm>
            <a:off x="407112" y="1624317"/>
            <a:ext cx="8565953" cy="3916674"/>
          </a:xfrm>
        </p:spPr>
        <p:txBody>
          <a:bodyPr/>
          <a:lstStyle/>
          <a:p>
            <a:pPr marL="285750" indent="-285750" fontAlgn="base">
              <a:buClr>
                <a:srgbClr val="004F89"/>
              </a:buClr>
              <a:buSzPct val="90000"/>
              <a:buBlip>
                <a:blip r:embed="rId4"/>
              </a:buBlip>
              <a:defRPr/>
            </a:pPr>
            <a:r>
              <a:rPr lang="en-GB" altLang="en-US" b="1" dirty="0">
                <a:latin typeface="Verdana" panose="020B0604030504040204" pitchFamily="34" charset="0"/>
                <a:ea typeface="Verdana" panose="020B0604030504040204" pitchFamily="34" charset="0"/>
                <a:cs typeface="Verdana" panose="020B0604030504040204" pitchFamily="34" charset="0"/>
              </a:rPr>
              <a:t>What if the unit is still within the initial warranty period? </a:t>
            </a:r>
          </a:p>
          <a:p>
            <a:pPr marL="627063" lvl="1" indent="-354013">
              <a:buClr>
                <a:schemeClr val="bg1"/>
              </a:buClr>
              <a:buFont typeface="Verdana" panose="020B0604030504040204" pitchFamily="34" charset="0"/>
              <a:buChar char="−"/>
            </a:pPr>
            <a:r>
              <a:rPr lang="en-GB"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Customer can choose to repair it themselves.</a:t>
            </a:r>
          </a:p>
          <a:p>
            <a:pPr marL="627063" lvl="1" indent="-354013">
              <a:buClr>
                <a:schemeClr val="bg1"/>
              </a:buClr>
              <a:buFont typeface="Verdana" panose="020B0604030504040204" pitchFamily="34" charset="0"/>
              <a:buChar char="−"/>
            </a:pPr>
            <a:r>
              <a:rPr lang="en-GB"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The warranty will not be voided.</a:t>
            </a:r>
          </a:p>
          <a:p>
            <a:pPr marL="627063" lvl="1" indent="-354013">
              <a:buClr>
                <a:schemeClr val="bg1"/>
              </a:buClr>
              <a:buFont typeface="Verdana" panose="020B0604030504040204" pitchFamily="34" charset="0"/>
              <a:buChar char="−"/>
            </a:pPr>
            <a:r>
              <a:rPr lang="en-GB"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However customer services must be informed so that we have a record of the repair.</a:t>
            </a:r>
          </a:p>
          <a:p>
            <a:pPr marL="627063" lvl="1" indent="-354013">
              <a:buClr>
                <a:schemeClr val="bg1"/>
              </a:buClr>
              <a:buFont typeface="Verdana" panose="020B0604030504040204" pitchFamily="34" charset="0"/>
              <a:buChar char="−"/>
            </a:pPr>
            <a:r>
              <a:rPr lang="en-GB"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MediaKind </a:t>
            </a:r>
            <a:r>
              <a:rPr lang="en-GB" altLang="en-US" b="1" i="1" dirty="0">
                <a:solidFill>
                  <a:schemeClr val="bg1"/>
                </a:solidFill>
                <a:latin typeface="Verdana" panose="020B0604030504040204" pitchFamily="34" charset="0"/>
                <a:ea typeface="Verdana" panose="020B0604030504040204" pitchFamily="34" charset="0"/>
                <a:cs typeface="Verdana" panose="020B0604030504040204" pitchFamily="34" charset="0"/>
              </a:rPr>
              <a:t>will not</a:t>
            </a:r>
            <a:r>
              <a:rPr lang="en-GB"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 supply a replacement spares kit.</a:t>
            </a:r>
          </a:p>
          <a:p>
            <a:endParaRPr lang="en-GB" altLang="en-US" b="1" dirty="0">
              <a:latin typeface="Verdana" panose="020B0604030504040204" pitchFamily="34" charset="0"/>
              <a:ea typeface="Verdana" panose="020B0604030504040204" pitchFamily="34" charset="0"/>
              <a:cs typeface="Verdana" panose="020B0604030504040204" pitchFamily="34" charset="0"/>
            </a:endParaRPr>
          </a:p>
          <a:p>
            <a:pPr marL="285750" indent="-285750" fontAlgn="base">
              <a:buClr>
                <a:srgbClr val="004F89"/>
              </a:buClr>
              <a:buSzPct val="90000"/>
              <a:buBlip>
                <a:blip r:embed="rId4"/>
              </a:buBlip>
              <a:defRPr/>
            </a:pPr>
            <a:r>
              <a:rPr lang="en-GB" altLang="en-US" b="1" dirty="0">
                <a:latin typeface="Verdana" panose="020B0604030504040204" pitchFamily="34" charset="0"/>
                <a:ea typeface="Verdana" panose="020B0604030504040204" pitchFamily="34" charset="0"/>
                <a:cs typeface="Verdana" panose="020B0604030504040204" pitchFamily="34" charset="0"/>
              </a:rPr>
              <a:t>What if the unit is covered by an extended warranty from MediaKind? </a:t>
            </a:r>
          </a:p>
          <a:p>
            <a:pPr marL="627063" lvl="1" indent="-354013">
              <a:buClr>
                <a:schemeClr val="bg1"/>
              </a:buClr>
              <a:buFont typeface="Verdana" panose="020B0604030504040204" pitchFamily="34" charset="0"/>
              <a:buChar char="−"/>
            </a:pPr>
            <a:r>
              <a:rPr lang="en-GB"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This will be treated in the same way as if the unit was still within its initial warranty period.</a:t>
            </a:r>
            <a:endParaRPr lang="en-US" altLang="en-US"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4"/>
          </p:nvPr>
        </p:nvSpPr>
        <p:spPr/>
        <p:txBody>
          <a:bodyPr/>
          <a:lstStyle/>
          <a:p>
            <a:fld id="{FBD84D83-DED4-E040-B8C8-87DBC24F2C26}" type="datetime6">
              <a:rPr lang="en-GB" smtClean="0">
                <a:solidFill>
                  <a:schemeClr val="bg1"/>
                </a:solidFill>
              </a:rPr>
              <a:pPr/>
              <a:t>January 22</a:t>
            </a:fld>
            <a:endParaRPr lang="en-US" dirty="0">
              <a:solidFill>
                <a:schemeClr val="bg1"/>
              </a:solidFill>
            </a:endParaRPr>
          </a:p>
        </p:txBody>
      </p:sp>
      <p:sp>
        <p:nvSpPr>
          <p:cNvPr id="5" name="Footer Placeholder 4"/>
          <p:cNvSpPr>
            <a:spLocks noGrp="1"/>
          </p:cNvSpPr>
          <p:nvPr>
            <p:ph type="ftr" sz="quarter" idx="15"/>
          </p:nvPr>
        </p:nvSpPr>
        <p:spPr/>
        <p:txBody>
          <a:bodyPr/>
          <a:lstStyle/>
          <a:p>
            <a:r>
              <a:rPr lang="en-US" dirty="0">
                <a:solidFill>
                  <a:schemeClr val="bg1"/>
                </a:solidFill>
              </a:rPr>
              <a:t>For Internal Use Only</a:t>
            </a:r>
          </a:p>
        </p:txBody>
      </p:sp>
      <p:sp>
        <p:nvSpPr>
          <p:cNvPr id="6" name="Slide Number Placeholder 5"/>
          <p:cNvSpPr>
            <a:spLocks noGrp="1"/>
          </p:cNvSpPr>
          <p:nvPr>
            <p:ph type="sldNum" sz="quarter" idx="16"/>
          </p:nvPr>
        </p:nvSpPr>
        <p:spPr/>
        <p:txBody>
          <a:bodyPr/>
          <a:lstStyle/>
          <a:p>
            <a:fld id="{1682F23A-3D2D-2444-9C80-50396789B975}" type="slidenum">
              <a:rPr lang="en-US" smtClean="0">
                <a:solidFill>
                  <a:schemeClr val="bg1"/>
                </a:solidFill>
              </a:rPr>
              <a:pPr/>
              <a:t>5</a:t>
            </a:fld>
            <a:endParaRPr lang="en-US" dirty="0">
              <a:solidFill>
                <a:schemeClr val="bg1"/>
              </a:solidFill>
            </a:endParaRPr>
          </a:p>
        </p:txBody>
      </p:sp>
      <p:sp>
        <p:nvSpPr>
          <p:cNvPr id="7" name="Text Placeholder 6"/>
          <p:cNvSpPr>
            <a:spLocks noGrp="1"/>
          </p:cNvSpPr>
          <p:nvPr>
            <p:ph type="body" sz="quarter" idx="17"/>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Warranty</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
        <p:nvSpPr>
          <p:cNvPr id="11" name="12-Point Star 10"/>
          <p:cNvSpPr/>
          <p:nvPr/>
        </p:nvSpPr>
        <p:spPr bwMode="auto">
          <a:xfrm>
            <a:off x="8812923" y="1983581"/>
            <a:ext cx="2655887" cy="2389188"/>
          </a:xfrm>
          <a:prstGeom prst="star12">
            <a:avLst/>
          </a:prstGeom>
          <a:noFill/>
          <a:ln w="152400" cap="flat" cmpd="tri" algn="ctr">
            <a:solidFill>
              <a:srgbClr val="76B82A"/>
            </a:solidFill>
            <a:prstDash val="solid"/>
            <a:round/>
            <a:headEnd type="none" w="med" len="med"/>
            <a:tailEnd type="none" w="med" len="med"/>
          </a:ln>
          <a:effectLst/>
        </p:spPr>
        <p:txBody>
          <a:bodyPr wrap="none" lIns="72000" rIns="72000" anchor="ctr"/>
          <a:lstStyle/>
          <a:p>
            <a:pPr algn="ctr">
              <a:spcBef>
                <a:spcPct val="50000"/>
              </a:spcBef>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Warranty</a:t>
            </a:r>
          </a:p>
        </p:txBody>
      </p:sp>
    </p:spTree>
    <p:custDataLst>
      <p:tags r:id="rId1"/>
    </p:custDataLst>
    <p:extLst>
      <p:ext uri="{BB962C8B-B14F-4D97-AF65-F5344CB8AC3E}">
        <p14:creationId xmlns:p14="http://schemas.microsoft.com/office/powerpoint/2010/main" val="93377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6858000"/>
          </a:xfrm>
          <a:prstGeom prst="rect">
            <a:avLst/>
          </a:prstGeom>
          <a:solidFill>
            <a:srgbClr val="00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sz="quarter" idx="12"/>
          </p:nvPr>
        </p:nvSpPr>
        <p:spPr>
          <a:xfrm>
            <a:off x="407112" y="1624317"/>
            <a:ext cx="11575622" cy="2920387"/>
          </a:xfrm>
        </p:spPr>
        <p:txBody>
          <a:bodyPr/>
          <a:lstStyle/>
          <a:p>
            <a:pPr marL="285750" indent="-285750" fontAlgn="base">
              <a:buClr>
                <a:srgbClr val="004F89"/>
              </a:buClr>
              <a:buSzPct val="90000"/>
              <a:buBlip>
                <a:blip r:embed="rId4"/>
              </a:buBlip>
              <a:defRPr/>
            </a:pPr>
            <a:r>
              <a:rPr lang="en-US" altLang="en-US" b="1" i="1" dirty="0">
                <a:latin typeface="Verdana" panose="020B0604030504040204" pitchFamily="34" charset="0"/>
                <a:ea typeface="Verdana" panose="020B0604030504040204" pitchFamily="34" charset="0"/>
                <a:cs typeface="Verdana" panose="020B0604030504040204" pitchFamily="34" charset="0"/>
              </a:rPr>
              <a:t>If the unit is under warranty (initial or extended):</a:t>
            </a:r>
          </a:p>
          <a:p>
            <a:pPr marL="627063" lvl="1" indent="-354013">
              <a:lnSpc>
                <a:spcPct val="150000"/>
              </a:lnSpc>
              <a:buClr>
                <a:schemeClr val="bg1"/>
              </a:buClr>
              <a:buFont typeface="Verdana" panose="020B0604030504040204" pitchFamily="34" charset="0"/>
              <a:buChar char="−"/>
            </a:pPr>
            <a:r>
              <a:rPr lang="en-US"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Then the unit can still be returned to MediaKind for repair as defined in the warranty, but if the repair has failed because the repair instructions have not been followed then a repair fee may be charged. </a:t>
            </a:r>
          </a:p>
          <a:p>
            <a:pPr marL="273050" lvl="1">
              <a:buClr>
                <a:schemeClr val="bg1"/>
              </a:buClr>
            </a:pPr>
            <a:endParaRPr lang="en-GB" altLang="en-US" b="1" dirty="0">
              <a:latin typeface="Verdana" panose="020B0604030504040204" pitchFamily="34" charset="0"/>
              <a:ea typeface="Verdana" panose="020B0604030504040204" pitchFamily="34" charset="0"/>
              <a:cs typeface="Verdana" panose="020B0604030504040204" pitchFamily="34" charset="0"/>
            </a:endParaRPr>
          </a:p>
          <a:p>
            <a:pPr marL="285750" indent="-285750" fontAlgn="base">
              <a:buClr>
                <a:srgbClr val="004F89"/>
              </a:buClr>
              <a:buSzPct val="90000"/>
              <a:buBlip>
                <a:blip r:embed="rId4"/>
              </a:buBlip>
              <a:defRPr/>
            </a:pPr>
            <a:r>
              <a:rPr lang="en-US" altLang="en-US" b="1" i="1" dirty="0">
                <a:latin typeface="Verdana" panose="020B0604030504040204" pitchFamily="34" charset="0"/>
                <a:ea typeface="Verdana" panose="020B0604030504040204" pitchFamily="34" charset="0"/>
                <a:cs typeface="Verdana" panose="020B0604030504040204" pitchFamily="34" charset="0"/>
              </a:rPr>
              <a:t>If the unit is not under warranty:</a:t>
            </a:r>
          </a:p>
          <a:p>
            <a:pPr marL="627063" lvl="1" indent="-354013">
              <a:lnSpc>
                <a:spcPct val="150000"/>
              </a:lnSpc>
              <a:buClr>
                <a:schemeClr val="bg1"/>
              </a:buClr>
              <a:buFont typeface="Verdana" panose="020B0604030504040204" pitchFamily="34" charset="0"/>
              <a:buChar char="−"/>
            </a:pPr>
            <a:r>
              <a:rPr lang="en-US"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MediaKind bears no responsibility for the failure of the repair. However the unit can be returned for MediaKind for repair. The customer help desk should be contacted to obtain a quotation for the repair….</a:t>
            </a:r>
          </a:p>
        </p:txBody>
      </p:sp>
      <p:sp>
        <p:nvSpPr>
          <p:cNvPr id="4" name="Date Placeholder 3"/>
          <p:cNvSpPr>
            <a:spLocks noGrp="1"/>
          </p:cNvSpPr>
          <p:nvPr>
            <p:ph type="dt" sz="half" idx="14"/>
          </p:nvPr>
        </p:nvSpPr>
        <p:spPr/>
        <p:txBody>
          <a:bodyPr/>
          <a:lstStyle/>
          <a:p>
            <a:fld id="{FBD84D83-DED4-E040-B8C8-87DBC24F2C26}" type="datetime6">
              <a:rPr lang="en-GB" smtClean="0">
                <a:solidFill>
                  <a:schemeClr val="bg1"/>
                </a:solidFill>
              </a:rPr>
              <a:pPr/>
              <a:t>January 22</a:t>
            </a:fld>
            <a:endParaRPr lang="en-US" dirty="0">
              <a:solidFill>
                <a:schemeClr val="bg1"/>
              </a:solidFill>
            </a:endParaRPr>
          </a:p>
        </p:txBody>
      </p:sp>
      <p:sp>
        <p:nvSpPr>
          <p:cNvPr id="5" name="Footer Placeholder 4"/>
          <p:cNvSpPr>
            <a:spLocks noGrp="1"/>
          </p:cNvSpPr>
          <p:nvPr>
            <p:ph type="ftr" sz="quarter" idx="15"/>
          </p:nvPr>
        </p:nvSpPr>
        <p:spPr/>
        <p:txBody>
          <a:bodyPr/>
          <a:lstStyle/>
          <a:p>
            <a:r>
              <a:rPr lang="en-US" dirty="0">
                <a:solidFill>
                  <a:schemeClr val="bg1"/>
                </a:solidFill>
              </a:rPr>
              <a:t>For Internal Use Only</a:t>
            </a:r>
          </a:p>
        </p:txBody>
      </p:sp>
      <p:sp>
        <p:nvSpPr>
          <p:cNvPr id="6" name="Slide Number Placeholder 5"/>
          <p:cNvSpPr>
            <a:spLocks noGrp="1"/>
          </p:cNvSpPr>
          <p:nvPr>
            <p:ph type="sldNum" sz="quarter" idx="16"/>
          </p:nvPr>
        </p:nvSpPr>
        <p:spPr/>
        <p:txBody>
          <a:bodyPr/>
          <a:lstStyle/>
          <a:p>
            <a:fld id="{1682F23A-3D2D-2444-9C80-50396789B975}" type="slidenum">
              <a:rPr lang="en-US" smtClean="0">
                <a:solidFill>
                  <a:schemeClr val="bg1"/>
                </a:solidFill>
              </a:rPr>
              <a:pPr/>
              <a:t>6</a:t>
            </a:fld>
            <a:endParaRPr lang="en-US" dirty="0">
              <a:solidFill>
                <a:schemeClr val="bg1"/>
              </a:solidFill>
            </a:endParaRPr>
          </a:p>
        </p:txBody>
      </p:sp>
      <p:sp>
        <p:nvSpPr>
          <p:cNvPr id="7" name="Text Placeholder 6"/>
          <p:cNvSpPr>
            <a:spLocks noGrp="1"/>
          </p:cNvSpPr>
          <p:nvPr>
            <p:ph type="body" sz="quarter" idx="17"/>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Repair Problems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2612" y="441759"/>
            <a:ext cx="1570276" cy="397824"/>
          </a:xfrm>
          <a:prstGeom prst="rect">
            <a:avLst/>
          </a:prstGeom>
        </p:spPr>
      </p:pic>
    </p:spTree>
    <p:custDataLst>
      <p:tags r:id="rId1"/>
    </p:custDataLst>
    <p:extLst>
      <p:ext uri="{BB962C8B-B14F-4D97-AF65-F5344CB8AC3E}">
        <p14:creationId xmlns:p14="http://schemas.microsoft.com/office/powerpoint/2010/main" val="168281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custDataLst>
      <p:tags r:id="rId1"/>
    </p:custDataLst>
    <p:extLst>
      <p:ext uri="{BB962C8B-B14F-4D97-AF65-F5344CB8AC3E}">
        <p14:creationId xmlns:p14="http://schemas.microsoft.com/office/powerpoint/2010/main" val="318267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7" y="-84667"/>
            <a:ext cx="12361333" cy="7095067"/>
          </a:xfrm>
          <a:prstGeom prst="rect">
            <a:avLst/>
          </a:prstGeom>
          <a:solidFill>
            <a:srgbClr val="00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3233" y="2647291"/>
            <a:ext cx="2802465" cy="1580348"/>
          </a:xfrm>
          <a:prstGeom prst="rect">
            <a:avLst/>
          </a:prstGeom>
        </p:spPr>
      </p:pic>
    </p:spTree>
    <p:custDataLst>
      <p:tags r:id="rId1"/>
    </p:custDataLst>
    <p:extLst>
      <p:ext uri="{BB962C8B-B14F-4D97-AF65-F5344CB8AC3E}">
        <p14:creationId xmlns:p14="http://schemas.microsoft.com/office/powerpoint/2010/main" val="984643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Master Title Slid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ster Quotation Slide with Section Imag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ALT Master Quotation Slide with Section Imag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Master Body Copy Slid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Master Body Copy Slid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Master Title Slid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ster Title Slid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aster Title Slid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Master Title Slide">
  <a:themeElements>
    <a:clrScheme name="MediaKind">
      <a:dk1>
        <a:srgbClr val="004F89"/>
      </a:dk1>
      <a:lt1>
        <a:srgbClr val="FFFFFF"/>
      </a:lt1>
      <a:dk2>
        <a:srgbClr val="004F89"/>
      </a:dk2>
      <a:lt2>
        <a:srgbClr val="FFFFFF"/>
      </a:lt2>
      <a:accent1>
        <a:srgbClr val="B96CA9"/>
      </a:accent1>
      <a:accent2>
        <a:srgbClr val="45B8A8"/>
      </a:accent2>
      <a:accent3>
        <a:srgbClr val="F09F54"/>
      </a:accent3>
      <a:accent4>
        <a:srgbClr val="A3CC7C"/>
      </a:accent4>
      <a:accent5>
        <a:srgbClr val="E9E441"/>
      </a:accent5>
      <a:accent6>
        <a:srgbClr val="8ACED6"/>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ster Quotation Slide with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aster Quotation Slide with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Master Quotation Slide with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aster Quotation Slide with Full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Master Quotation Slide with Full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ternal xmlns="99ca5457-2555-4069-b1af-2010212ecaae">No</External>
    <Doc_x0020_Type xmlns="99ca5457-2555-4069-b1af-2010212ecaae">Sales Info</Doc_x0020_Type>
    <Product xmlns="99ca5457-2555-4069-b1af-2010212ecaae">
      <Value>AVP 1000-2000-3000</Value>
      <Value>AVP 4000</Value>
      <Value>RX8200</Value>
    </Product>
    <Order0 xmlns="99ca5457-2555-4069-b1af-2010212eca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7DA941B0FA764188DB55C7B3C6CC6F" ma:contentTypeVersion="8" ma:contentTypeDescription="Create a new document." ma:contentTypeScope="" ma:versionID="d76125f483362305ef82af41053c874b">
  <xsd:schema xmlns:xsd="http://www.w3.org/2001/XMLSchema" xmlns:xs="http://www.w3.org/2001/XMLSchema" xmlns:p="http://schemas.microsoft.com/office/2006/metadata/properties" xmlns:ns2="99ca5457-2555-4069-b1af-2010212ecaae" xmlns:ns3="b0e7a4fe-a27b-42a8-92e8-d9cad540ce89" targetNamespace="http://schemas.microsoft.com/office/2006/metadata/properties" ma:root="true" ma:fieldsID="952e94af091cac964be2a0f41296612e" ns2:_="" ns3:_="">
    <xsd:import namespace="99ca5457-2555-4069-b1af-2010212ecaae"/>
    <xsd:import namespace="b0e7a4fe-a27b-42a8-92e8-d9cad540ce89"/>
    <xsd:element name="properties">
      <xsd:complexType>
        <xsd:sequence>
          <xsd:element name="documentManagement">
            <xsd:complexType>
              <xsd:all>
                <xsd:element ref="ns2:Product" minOccurs="0"/>
                <xsd:element ref="ns2:Doc_x0020_Type"/>
                <xsd:element ref="ns2:External"/>
                <xsd:element ref="ns2:MediaServiceMetadata" minOccurs="0"/>
                <xsd:element ref="ns2:MediaServiceFastMetadata" minOccurs="0"/>
                <xsd:element ref="ns3:SharedWithUsers" minOccurs="0"/>
                <xsd:element ref="ns3:SharedWithDetails"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a5457-2555-4069-b1af-2010212ecaae" elementFormDefault="qualified">
    <xsd:import namespace="http://schemas.microsoft.com/office/2006/documentManagement/types"/>
    <xsd:import namespace="http://schemas.microsoft.com/office/infopath/2007/PartnerControls"/>
    <xsd:element name="Product" ma:index="8" nillable="true" ma:displayName="Product" ma:description="Catagorise Doc by Product" ma:internalName="Product" ma:requiredMultiChoice="true">
      <xsd:complexType>
        <xsd:complexContent>
          <xsd:extension base="dms:MultiChoice">
            <xsd:sequence>
              <xsd:element name="Value" maxOccurs="unbounded" minOccurs="0" nillable="true">
                <xsd:simpleType>
                  <xsd:restriction base="dms:Choice">
                    <xsd:enumeration value="None"/>
                    <xsd:enumeration value="Advertising &amp; Content Rights"/>
                    <xsd:enumeration value="AVP 1000-2000-3000"/>
                    <xsd:enumeration value="AVP 4000"/>
                    <xsd:enumeration value="C2 Compact Headend"/>
                    <xsd:enumeration value="Cloud Video Processing"/>
                    <xsd:enumeration value="CMS"/>
                    <xsd:enumeration value="CMS - Prepack"/>
                    <xsd:enumeration value="Contribution Solution"/>
                    <xsd:enumeration value="Content Processing"/>
                    <xsd:enumeration value="Encoding Live"/>
                    <xsd:enumeration value="Encoding Live mS"/>
                    <xsd:enumeration value="Encoding On Demand"/>
                    <xsd:enumeration value="Encoding On Demand mS"/>
                    <xsd:enumeration value="Linear Head End Solution"/>
                    <xsd:enumeration value="Management - Controller"/>
                    <xsd:enumeration value="Management - NMS"/>
                    <xsd:enumeration value="MediaFirst TV Platform"/>
                    <xsd:enumeration value="Mediaroom 2.x"/>
                    <xsd:enumeration value="Mediaroom 3.x"/>
                    <xsd:enumeration value="Mediaroom Napa"/>
                    <xsd:enumeration value="Multi-platform Headend"/>
                    <xsd:enumeration value="M6100"/>
                    <xsd:enumeration value="MX8400"/>
                    <xsd:enumeration value="nCompass"/>
                    <xsd:enumeration value="On Demand"/>
                    <xsd:enumeration value="Packaging"/>
                    <xsd:enumeration value="Packaging mS"/>
                    <xsd:enumeration value="Platforms"/>
                    <xsd:enumeration value="Primary Distribution"/>
                    <xsd:enumeration value="RX8200"/>
                    <xsd:enumeration value="RX8300"/>
                    <xsd:enumeration value="RX9500"/>
                    <xsd:enumeration value="Stream Personalization"/>
                    <xsd:enumeration value="Stream Processing"/>
                    <xsd:enumeration value="TV Platform Solution"/>
                    <xsd:enumeration value="TVP Classic"/>
                    <xsd:enumeration value="Video Storage and Origin Solution"/>
                    <xsd:enumeration value="VSPP"/>
                    <xsd:enumeration value="AppearTV"/>
                    <xsd:enumeration value="AWS Cloud"/>
                  </xsd:restriction>
                </xsd:simpleType>
              </xsd:element>
            </xsd:sequence>
          </xsd:extension>
        </xsd:complexContent>
      </xsd:complexType>
    </xsd:element>
    <xsd:element name="Doc_x0020_Type" ma:index="9" ma:displayName="Doc Type" ma:default="Sales Info" ma:description="Sub-category of doc" ma:format="Dropdown" ma:internalName="Doc_x0020_Type">
      <xsd:simpleType>
        <xsd:restriction base="dms:Choice">
          <xsd:enumeration value="Sales Info"/>
          <xsd:enumeration value="Technical Info"/>
          <xsd:enumeration value="Ordering Info"/>
        </xsd:restriction>
      </xsd:simpleType>
    </xsd:element>
    <xsd:element name="External" ma:index="10" ma:displayName="External" ma:default="No" ma:description="Where doc is suitable for external use" ma:format="RadioButtons" ma:internalName="External">
      <xsd:simpleType>
        <xsd:restriction base="dms:Choice">
          <xsd:enumeration value="No"/>
          <xsd:enumeration value="Yes"/>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Order0" ma:index="15" nillable="true" ma:displayName="Order" ma:description="Please leave blank"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0e7a4fe-a27b-42a8-92e8-d9cad540ce8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132D5-D126-4EDB-A508-0C0F8D77B1F1}">
  <ds:schemaRefs>
    <ds:schemaRef ds:uri="99ca5457-2555-4069-b1af-2010212ecaae"/>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b0e7a4fe-a27b-42a8-92e8-d9cad540ce89"/>
    <ds:schemaRef ds:uri="http://purl.org/dc/dcmitype/"/>
  </ds:schemaRefs>
</ds:datastoreItem>
</file>

<file path=customXml/itemProps2.xml><?xml version="1.0" encoding="utf-8"?>
<ds:datastoreItem xmlns:ds="http://schemas.openxmlformats.org/officeDocument/2006/customXml" ds:itemID="{18AF8B7E-E944-4FBA-BB0E-978372611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a5457-2555-4069-b1af-2010212ecaae"/>
    <ds:schemaRef ds:uri="b0e7a4fe-a27b-42a8-92e8-d9cad540ce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85A9E7-93B8-48E4-BBFB-C9065191BC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8401</TotalTime>
  <Words>788</Words>
  <Application>Microsoft Office PowerPoint</Application>
  <PresentationFormat>Widescreen</PresentationFormat>
  <Paragraphs>86</Paragraphs>
  <Slides>8</Slides>
  <Notes>5</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8</vt:i4>
      </vt:variant>
    </vt:vector>
  </HeadingPairs>
  <TitlesOfParts>
    <vt:vector size="25" baseType="lpstr">
      <vt:lpstr>Arial</vt:lpstr>
      <vt:lpstr>Calibri</vt:lpstr>
      <vt:lpstr>Verdana</vt:lpstr>
      <vt:lpstr>4_Master Title Slide</vt:lpstr>
      <vt:lpstr>2_Master Title Slide</vt:lpstr>
      <vt:lpstr>3_Master Title Slide</vt:lpstr>
      <vt:lpstr>5_Master Title Slide</vt:lpstr>
      <vt:lpstr>Master Quotation Slide with Image</vt:lpstr>
      <vt:lpstr>1_Master Quotation Slide with Image</vt:lpstr>
      <vt:lpstr>5_Master Quotation Slide with Image</vt:lpstr>
      <vt:lpstr>Master Quotation Slide with Full Image</vt:lpstr>
      <vt:lpstr>1_Master Quotation Slide with Full Image</vt:lpstr>
      <vt:lpstr>Master Quotation Slide with Section Image</vt:lpstr>
      <vt:lpstr>ALT Master Quotation Slide with Section Image</vt:lpstr>
      <vt:lpstr>Master Body Copy Slide</vt:lpstr>
      <vt:lpstr>1_Master Body Copy Slide</vt:lpstr>
      <vt:lpstr>1_Master Title Slide</vt:lpstr>
      <vt:lpstr>AVP and RX8200 Spares Kits</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thomas@silver-worldwide.com</dc:creator>
  <cp:lastModifiedBy>All Industrial B.V.</cp:lastModifiedBy>
  <cp:revision>164</cp:revision>
  <dcterms:created xsi:type="dcterms:W3CDTF">2018-06-19T14:17:42Z</dcterms:created>
  <dcterms:modified xsi:type="dcterms:W3CDTF">2022-01-06T15:53:39Z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864428DE-6165-422B-AC48-30F29926095B</vt:lpwstr>
  </property>
  <property fmtid="{D5CDD505-2E9C-101B-9397-08002B2CF9AE}" pid="3" name="ArticulatePath">
    <vt:lpwstr>16_07_2018_10_27_47qt06ma</vt:lpwstr>
  </property>
  <property fmtid="{D5CDD505-2E9C-101B-9397-08002B2CF9AE}" pid="4" name="ContentTypeId">
    <vt:lpwstr>0x010100BB7DA941B0FA764188DB55C7B3C6CC6F</vt:lpwstr>
  </property>
</Properties>
</file>